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  <p:sldMasterId id="2147483936" r:id="rId2"/>
    <p:sldMasterId id="2147483937" r:id="rId3"/>
    <p:sldMasterId id="2147483968" r:id="rId4"/>
    <p:sldMasterId id="2147483987" r:id="rId5"/>
    <p:sldMasterId id="2147483938" r:id="rId6"/>
    <p:sldMasterId id="2147483969" r:id="rId7"/>
    <p:sldMasterId id="2147483977" r:id="rId8"/>
    <p:sldMasterId id="2147483979" r:id="rId9"/>
    <p:sldMasterId id="2147483981" r:id="rId10"/>
    <p:sldMasterId id="2147483978" r:id="rId11"/>
  </p:sldMasterIdLst>
  <p:notesMasterIdLst>
    <p:notesMasterId r:id="rId30"/>
  </p:notesMasterIdLst>
  <p:handoutMasterIdLst>
    <p:handoutMasterId r:id="rId31"/>
  </p:handoutMasterIdLst>
  <p:sldIdLst>
    <p:sldId id="351" r:id="rId12"/>
    <p:sldId id="432" r:id="rId13"/>
    <p:sldId id="433" r:id="rId14"/>
    <p:sldId id="435" r:id="rId15"/>
    <p:sldId id="437" r:id="rId16"/>
    <p:sldId id="438" r:id="rId17"/>
    <p:sldId id="439" r:id="rId18"/>
    <p:sldId id="440" r:id="rId19"/>
    <p:sldId id="436" r:id="rId20"/>
    <p:sldId id="442" r:id="rId21"/>
    <p:sldId id="443" r:id="rId22"/>
    <p:sldId id="444" r:id="rId23"/>
    <p:sldId id="446" r:id="rId24"/>
    <p:sldId id="445" r:id="rId25"/>
    <p:sldId id="447" r:id="rId26"/>
    <p:sldId id="449" r:id="rId27"/>
    <p:sldId id="448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40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A8B"/>
    <a:srgbClr val="0D1F2C"/>
    <a:srgbClr val="343433"/>
    <a:srgbClr val="CCCDD1"/>
    <a:srgbClr val="FFFFFF"/>
    <a:srgbClr val="E7E8EA"/>
    <a:srgbClr val="D2D0CE"/>
    <a:srgbClr val="9B9A9A"/>
    <a:srgbClr val="3175A6"/>
    <a:srgbClr val="11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05" autoAdjust="0"/>
    <p:restoredTop sz="98301" autoAdjust="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  <p:guide orient="horz" pos="1152"/>
        <p:guide pos="4091"/>
      </p:guideLst>
    </p:cSldViewPr>
  </p:slideViewPr>
  <p:outlineViewPr>
    <p:cViewPr>
      <p:scale>
        <a:sx n="33" d="100"/>
        <a:sy n="33" d="100"/>
      </p:scale>
      <p:origin x="0" y="3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12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75190-CEA0-4E3A-90CA-ADE334BD669C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C6285-6E7E-43E4-BC80-7C305827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54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EF8-2ED3-48DE-BE63-8A9FFDA4C3B9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EE20-61C1-49C3-BA8A-1512D39CD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0985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1970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4295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2393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arteHanks" TargetMode="External"/><Relationship Id="rId2" Type="http://schemas.openxmlformats.org/officeDocument/2006/relationships/hyperlink" Target="https://twitter.com/hartehanks" TargetMode="External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A_Title Slide -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J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1" y="0"/>
            <a:ext cx="9188578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5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81160"/>
      </p:ext>
    </p:extLst>
  </p:cSld>
  <p:clrMapOvr>
    <a:masterClrMapping/>
  </p:clrMapOvr>
  <p:transition>
    <p:fade/>
  </p:transition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K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281"/>
      </p:ext>
    </p:extLst>
  </p:cSld>
  <p:clrMapOvr>
    <a:masterClrMapping/>
  </p:clrMapOvr>
  <p:transition>
    <p:fade/>
  </p:transition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L_Title Slide - defaul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4756"/>
            <a:ext cx="9182216" cy="686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127"/>
      </p:ext>
    </p:extLst>
  </p:cSld>
  <p:clrMapOvr>
    <a:masterClrMapping/>
  </p:clrMapOvr>
  <p:transition>
    <p:fade/>
  </p:transition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M_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N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36506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140040" y="-7278"/>
            <a:ext cx="9053651" cy="68707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788079 w 8599467"/>
              <a:gd name="connsiteY0" fmla="*/ 925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788079 w 8599467"/>
              <a:gd name="connsiteY5" fmla="*/ 925 h 6887501"/>
              <a:gd name="connsiteX0" fmla="*/ 6788079 w 8590420"/>
              <a:gd name="connsiteY0" fmla="*/ 0 h 6886576"/>
              <a:gd name="connsiteX1" fmla="*/ 8307367 w 8590420"/>
              <a:gd name="connsiteY1" fmla="*/ 161000 h 6886576"/>
              <a:gd name="connsiteX2" fmla="*/ 8590397 w 8590420"/>
              <a:gd name="connsiteY2" fmla="*/ 2470776 h 6886576"/>
              <a:gd name="connsiteX3" fmla="*/ 4207018 w 8590420"/>
              <a:gd name="connsiteY3" fmla="*/ 6886575 h 6886576"/>
              <a:gd name="connsiteX4" fmla="*/ 0 w 8590420"/>
              <a:gd name="connsiteY4" fmla="*/ 6886575 h 6886576"/>
              <a:gd name="connsiteX5" fmla="*/ 6788079 w 8590420"/>
              <a:gd name="connsiteY5" fmla="*/ 0 h 6886576"/>
              <a:gd name="connsiteX0" fmla="*/ 6788079 w 8590989"/>
              <a:gd name="connsiteY0" fmla="*/ 0 h 6886576"/>
              <a:gd name="connsiteX1" fmla="*/ 8586767 w 8590989"/>
              <a:gd name="connsiteY1" fmla="*/ 8600 h 6886576"/>
              <a:gd name="connsiteX2" fmla="*/ 8590397 w 8590989"/>
              <a:gd name="connsiteY2" fmla="*/ 2470776 h 6886576"/>
              <a:gd name="connsiteX3" fmla="*/ 4207018 w 8590989"/>
              <a:gd name="connsiteY3" fmla="*/ 6886575 h 6886576"/>
              <a:gd name="connsiteX4" fmla="*/ 0 w 8590989"/>
              <a:gd name="connsiteY4" fmla="*/ 6886575 h 6886576"/>
              <a:gd name="connsiteX5" fmla="*/ 6788079 w 8590989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8600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90456"/>
              <a:gd name="connsiteY0" fmla="*/ 0 h 6886576"/>
              <a:gd name="connsiteX1" fmla="*/ 8478817 w 8590456"/>
              <a:gd name="connsiteY1" fmla="*/ 129250 h 6886576"/>
              <a:gd name="connsiteX2" fmla="*/ 8590397 w 8590456"/>
              <a:gd name="connsiteY2" fmla="*/ 2470776 h 6886576"/>
              <a:gd name="connsiteX3" fmla="*/ 4207018 w 8590456"/>
              <a:gd name="connsiteY3" fmla="*/ 6886575 h 6886576"/>
              <a:gd name="connsiteX4" fmla="*/ 0 w 8590456"/>
              <a:gd name="connsiteY4" fmla="*/ 6886575 h 6886576"/>
              <a:gd name="connsiteX5" fmla="*/ 6788079 w 8590456"/>
              <a:gd name="connsiteY5" fmla="*/ 0 h 6886576"/>
              <a:gd name="connsiteX0" fmla="*/ 6788079 w 8591367"/>
              <a:gd name="connsiteY0" fmla="*/ 0 h 6886576"/>
              <a:gd name="connsiteX1" fmla="*/ 8586767 w 8591367"/>
              <a:gd name="connsiteY1" fmla="*/ 5425 h 6886576"/>
              <a:gd name="connsiteX2" fmla="*/ 8590397 w 8591367"/>
              <a:gd name="connsiteY2" fmla="*/ 2470776 h 6886576"/>
              <a:gd name="connsiteX3" fmla="*/ 4207018 w 8591367"/>
              <a:gd name="connsiteY3" fmla="*/ 6886575 h 6886576"/>
              <a:gd name="connsiteX4" fmla="*/ 0 w 8591367"/>
              <a:gd name="connsiteY4" fmla="*/ 6886575 h 6886576"/>
              <a:gd name="connsiteX5" fmla="*/ 6788079 w 8591367"/>
              <a:gd name="connsiteY5" fmla="*/ 0 h 6886576"/>
              <a:gd name="connsiteX0" fmla="*/ 6788079 w 8586899"/>
              <a:gd name="connsiteY0" fmla="*/ 0 h 6886576"/>
              <a:gd name="connsiteX1" fmla="*/ 8586767 w 8586899"/>
              <a:gd name="connsiteY1" fmla="*/ 5425 h 6886576"/>
              <a:gd name="connsiteX2" fmla="*/ 8568172 w 8586899"/>
              <a:gd name="connsiteY2" fmla="*/ 3197851 h 6886576"/>
              <a:gd name="connsiteX3" fmla="*/ 4207018 w 8586899"/>
              <a:gd name="connsiteY3" fmla="*/ 6886575 h 6886576"/>
              <a:gd name="connsiteX4" fmla="*/ 0 w 8586899"/>
              <a:gd name="connsiteY4" fmla="*/ 6886575 h 6886576"/>
              <a:gd name="connsiteX5" fmla="*/ 6788079 w 8586899"/>
              <a:gd name="connsiteY5" fmla="*/ 0 h 6886576"/>
              <a:gd name="connsiteX0" fmla="*/ 6788079 w 8586926"/>
              <a:gd name="connsiteY0" fmla="*/ 0 h 6886576"/>
              <a:gd name="connsiteX1" fmla="*/ 8586767 w 8586926"/>
              <a:gd name="connsiteY1" fmla="*/ 5425 h 6886576"/>
              <a:gd name="connsiteX2" fmla="*/ 8571347 w 8586926"/>
              <a:gd name="connsiteY2" fmla="*/ 3286751 h 6886576"/>
              <a:gd name="connsiteX3" fmla="*/ 4207018 w 8586926"/>
              <a:gd name="connsiteY3" fmla="*/ 6886575 h 6886576"/>
              <a:gd name="connsiteX4" fmla="*/ 0 w 8586926"/>
              <a:gd name="connsiteY4" fmla="*/ 6886575 h 6886576"/>
              <a:gd name="connsiteX5" fmla="*/ 6788079 w 8586926"/>
              <a:gd name="connsiteY5" fmla="*/ 0 h 6886576"/>
              <a:gd name="connsiteX0" fmla="*/ 6788079 w 8586926"/>
              <a:gd name="connsiteY0" fmla="*/ 0 h 6886575"/>
              <a:gd name="connsiteX1" fmla="*/ 8586767 w 8586926"/>
              <a:gd name="connsiteY1" fmla="*/ 5425 h 6886575"/>
              <a:gd name="connsiteX2" fmla="*/ 8571347 w 8586926"/>
              <a:gd name="connsiteY2" fmla="*/ 3286751 h 6886575"/>
              <a:gd name="connsiteX3" fmla="*/ 4616593 w 8586926"/>
              <a:gd name="connsiteY3" fmla="*/ 6870700 h 6886575"/>
              <a:gd name="connsiteX4" fmla="*/ 0 w 8586926"/>
              <a:gd name="connsiteY4" fmla="*/ 6886575 h 6886575"/>
              <a:gd name="connsiteX5" fmla="*/ 6788079 w 8586926"/>
              <a:gd name="connsiteY5" fmla="*/ 0 h 6886575"/>
              <a:gd name="connsiteX0" fmla="*/ 7254804 w 9053651"/>
              <a:gd name="connsiteY0" fmla="*/ 0 h 6870701"/>
              <a:gd name="connsiteX1" fmla="*/ 9053492 w 9053651"/>
              <a:gd name="connsiteY1" fmla="*/ 5425 h 6870701"/>
              <a:gd name="connsiteX2" fmla="*/ 9038072 w 9053651"/>
              <a:gd name="connsiteY2" fmla="*/ 3286751 h 6870701"/>
              <a:gd name="connsiteX3" fmla="*/ 5083318 w 9053651"/>
              <a:gd name="connsiteY3" fmla="*/ 6870700 h 6870701"/>
              <a:gd name="connsiteX4" fmla="*/ 0 w 9053651"/>
              <a:gd name="connsiteY4" fmla="*/ 6864350 h 6870701"/>
              <a:gd name="connsiteX5" fmla="*/ 7254804 w 9053651"/>
              <a:gd name="connsiteY5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3651" h="6870701">
                <a:moveTo>
                  <a:pt x="7254804" y="0"/>
                </a:moveTo>
                <a:lnTo>
                  <a:pt x="9053492" y="5425"/>
                </a:lnTo>
                <a:cubicBezTo>
                  <a:pt x="9055307" y="1236513"/>
                  <a:pt x="9041095" y="2462851"/>
                  <a:pt x="9038072" y="3286751"/>
                </a:cubicBezTo>
                <a:cubicBezTo>
                  <a:pt x="9038071" y="3283890"/>
                  <a:pt x="5091519" y="6873561"/>
                  <a:pt x="5083318" y="6870700"/>
                </a:cubicBezTo>
                <a:lnTo>
                  <a:pt x="0" y="6864350"/>
                </a:lnTo>
                <a:lnTo>
                  <a:pt x="7254804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9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1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O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48229" y="3258508"/>
            <a:ext cx="3960076" cy="359949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  <a:gd name="connsiteX0" fmla="*/ 5752376 w 5752376"/>
              <a:gd name="connsiteY0" fmla="*/ 0 h 5228595"/>
              <a:gd name="connsiteX1" fmla="*/ 0 w 5752376"/>
              <a:gd name="connsiteY1" fmla="*/ 5228595 h 5228595"/>
              <a:gd name="connsiteX2" fmla="*/ 5734974 w 5752376"/>
              <a:gd name="connsiteY2" fmla="*/ 5228595 h 5228595"/>
              <a:gd name="connsiteX3" fmla="*/ 5752376 w 5752376"/>
              <a:gd name="connsiteY3" fmla="*/ 0 h 522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2376" h="5228595">
                <a:moveTo>
                  <a:pt x="5752376" y="0"/>
                </a:moveTo>
                <a:lnTo>
                  <a:pt x="0" y="5228595"/>
                </a:lnTo>
                <a:lnTo>
                  <a:pt x="5734974" y="5228595"/>
                </a:lnTo>
                <a:cubicBezTo>
                  <a:pt x="5740775" y="3485730"/>
                  <a:pt x="5746575" y="1742865"/>
                  <a:pt x="5752376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0" y="5456280"/>
            <a:ext cx="838800" cy="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6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P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 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8259952" y="3276600"/>
            <a:ext cx="3948096" cy="3581401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11" name="Picture Placehold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91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822"/>
      </p:ext>
    </p:extLst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Raspber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Cornflow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B_Title Slide default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706" y="1499"/>
            <a:ext cx="10242896" cy="68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5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6781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l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eaco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Grey">
    <p:bg>
      <p:bgPr>
        <a:solidFill>
          <a:schemeClr val="accent6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" y="2975626"/>
            <a:ext cx="12191999" cy="940208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5000"/>
              </a:lnSpc>
              <a:defRPr sz="4500" b="0" i="0" cap="all" spc="300" baseline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81489" y="820489"/>
            <a:ext cx="4805132" cy="4808426"/>
            <a:chOff x="3681489" y="820489"/>
            <a:chExt cx="4805132" cy="4808426"/>
          </a:xfrm>
        </p:grpSpPr>
        <p:sp>
          <p:nvSpPr>
            <p:cNvPr id="14" name="Freeform 13"/>
            <p:cNvSpPr/>
            <p:nvPr/>
          </p:nvSpPr>
          <p:spPr>
            <a:xfrm>
              <a:off x="6845643" y="820489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3681489" y="3973110"/>
              <a:ext cx="1640978" cy="1655805"/>
            </a:xfrm>
            <a:custGeom>
              <a:avLst/>
              <a:gdLst>
                <a:gd name="connsiteX0" fmla="*/ 0 w 1640978"/>
                <a:gd name="connsiteY0" fmla="*/ 177937 h 1655805"/>
                <a:gd name="connsiteX1" fmla="*/ 1467983 w 1640978"/>
                <a:gd name="connsiteY1" fmla="*/ 177937 h 1655805"/>
                <a:gd name="connsiteX2" fmla="*/ 1467983 w 1640978"/>
                <a:gd name="connsiteY2" fmla="*/ 1655805 h 1655805"/>
                <a:gd name="connsiteX3" fmla="*/ 1640978 w 1640978"/>
                <a:gd name="connsiteY3" fmla="*/ 1482810 h 1655805"/>
                <a:gd name="connsiteX4" fmla="*/ 1640978 w 1640978"/>
                <a:gd name="connsiteY4" fmla="*/ 0 h 1655805"/>
                <a:gd name="connsiteX5" fmla="*/ 177938 w 1640978"/>
                <a:gd name="connsiteY5" fmla="*/ 0 h 1655805"/>
                <a:gd name="connsiteX6" fmla="*/ 0 w 1640978"/>
                <a:gd name="connsiteY6" fmla="*/ 177937 h 165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0978" h="1655805">
                  <a:moveTo>
                    <a:pt x="0" y="177937"/>
                  </a:moveTo>
                  <a:lnTo>
                    <a:pt x="1467983" y="177937"/>
                  </a:lnTo>
                  <a:lnTo>
                    <a:pt x="1467983" y="1655805"/>
                  </a:lnTo>
                  <a:lnTo>
                    <a:pt x="1640978" y="1482810"/>
                  </a:lnTo>
                  <a:lnTo>
                    <a:pt x="1640978" y="0"/>
                  </a:lnTo>
                  <a:lnTo>
                    <a:pt x="177938" y="0"/>
                  </a:lnTo>
                  <a:lnTo>
                    <a:pt x="0" y="1779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bIns="45720" rtlCol="0" anchor="t" anchorCtr="1"/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sz="2400" dirty="0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hf sldNum="0" hdr="0" ftr="0"/>
  <p:extLst mod="1">
    <p:ext uri="{DCECCB84-F9BA-43D5-87BE-67443E8EF086}">
      <p15:sldGuideLst xmlns:p15="http://schemas.microsoft.com/office/powerpoint/2012/main">
        <p15:guide id="1" pos="55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A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1"/>
            <a:ext cx="3871913" cy="2641600"/>
          </a:xfrm>
        </p:spPr>
        <p:txBody>
          <a:bodyPr/>
          <a:lstStyle>
            <a:lvl1pPr marL="292100" indent="-285750"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26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B_Title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519772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 baseline="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470786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829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_Title_2 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5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6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D_Title_2 lines_Intr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1" name="TextBox 2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55" y="2864276"/>
            <a:ext cx="3871913" cy="2641600"/>
          </a:xfrm>
        </p:spPr>
        <p:txBody>
          <a:bodyPr/>
          <a:lstStyle>
            <a:lvl1pPr marL="292100" indent="-285750">
              <a:buSzPct val="100000"/>
              <a:buFontTx/>
              <a:buBlip>
                <a:blip r:embed="rId2"/>
              </a:buBlip>
              <a:defRPr sz="1300"/>
            </a:lvl1pPr>
            <a:lvl2pPr marL="449263" indent="-147600">
              <a:buSzPct val="100000"/>
              <a:buFontTx/>
              <a:buBlip>
                <a:blip r:embed="rId2"/>
              </a:buBlip>
              <a:tabLst/>
              <a:defRPr sz="1200"/>
            </a:lvl2pPr>
            <a:lvl3pPr marL="623069" indent="-146838">
              <a:buSzPct val="100000"/>
              <a:buFontTx/>
              <a:buBlip>
                <a:blip r:embed="rId2"/>
              </a:buBlip>
              <a:defRPr sz="1100"/>
            </a:lvl3pPr>
            <a:lvl4pPr marL="813562" indent="-146838">
              <a:buSzPct val="100000"/>
              <a:buFontTx/>
              <a:buBlip>
                <a:blip r:embed="rId2"/>
              </a:buBlip>
              <a:defRPr sz="1100"/>
            </a:lvl4pPr>
            <a:lvl5pPr marL="952462" indent="-138901">
              <a:buSzPct val="100000"/>
              <a:buFontTx/>
              <a:buBlip>
                <a:blip r:embed="rId2"/>
              </a:buBlip>
              <a:defRPr sz="1100"/>
            </a:lvl5pPr>
          </a:lstStyle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1329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8081" y="1828800"/>
            <a:ext cx="3877575" cy="974519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GB" dirty="0"/>
              <a:t>Introduction paragraph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5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A_Team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612000"/>
            <a:ext cx="8498546" cy="828000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12000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2000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480916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480916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80916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349832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9832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49832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6218748" y="3996000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218748" y="3420000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6218748" y="1692000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8087664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087664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087664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956579" y="3999243"/>
            <a:ext cx="1620000" cy="0"/>
          </a:xfrm>
          <a:prstGeom prst="line">
            <a:avLst/>
          </a:prstGeom>
          <a:ln w="25400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56579" y="3423243"/>
            <a:ext cx="1620000" cy="546525"/>
          </a:xfrm>
        </p:spPr>
        <p:txBody>
          <a:bodyPr/>
          <a:lstStyle>
            <a:lvl1pPr>
              <a:defRPr sz="1100" b="1"/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956579" y="1695243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80916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349832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218748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087664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956579" y="4131353"/>
            <a:ext cx="1620000" cy="1730444"/>
          </a:xfrm>
        </p:spPr>
        <p:txBody>
          <a:bodyPr/>
          <a:lstStyle>
            <a:lvl1pPr>
              <a:lnSpc>
                <a:spcPts val="1300"/>
              </a:lnSpc>
              <a:defRPr sz="900" b="0">
                <a:solidFill>
                  <a:schemeClr val="tx1"/>
                </a:solidFill>
              </a:defRPr>
            </a:lvl1pPr>
            <a:lvl2pPr marL="11113" indent="0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900" b="0">
                <a:solidFill>
                  <a:schemeClr val="tx1"/>
                </a:solidFill>
              </a:defRPr>
            </a:lvl2pPr>
            <a:lvl3pPr marL="153988" indent="-153988">
              <a:tabLst/>
              <a:defRPr sz="900"/>
            </a:lvl3pPr>
            <a:lvl4pPr marL="319088" indent="-144463">
              <a:tabLst/>
              <a:defRPr sz="900"/>
            </a:lvl4pPr>
            <a:lvl5pPr marL="495300" indent="-144463">
              <a:tabLst/>
              <a:defRPr sz="900"/>
            </a:lvl5pPr>
          </a:lstStyle>
          <a:p>
            <a:pPr lvl="0"/>
            <a:r>
              <a:rPr lang="en-US" dirty="0"/>
              <a:t>Body copy here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B_Team x 4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67405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467405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50771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50771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4137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34137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17503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117503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C_Team x 3">
    <p:bg>
      <p:bgPr>
        <a:solidFill>
          <a:schemeClr val="tx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10800000">
            <a:off x="5315414" y="-21064"/>
            <a:ext cx="6909803" cy="6877664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Freeform 3"/>
          <p:cNvSpPr/>
          <p:nvPr userDrawn="1"/>
        </p:nvSpPr>
        <p:spPr>
          <a:xfrm>
            <a:off x="3900616" y="-16476"/>
            <a:ext cx="4390768" cy="2240692"/>
          </a:xfrm>
          <a:custGeom>
            <a:avLst/>
            <a:gdLst>
              <a:gd name="connsiteX0" fmla="*/ 0 w 4390768"/>
              <a:gd name="connsiteY0" fmla="*/ 0 h 2240692"/>
              <a:gd name="connsiteX1" fmla="*/ 2207741 w 4390768"/>
              <a:gd name="connsiteY1" fmla="*/ 2240692 h 2240692"/>
              <a:gd name="connsiteX2" fmla="*/ 4390768 w 4390768"/>
              <a:gd name="connsiteY2" fmla="*/ 24714 h 2240692"/>
              <a:gd name="connsiteX3" fmla="*/ 0 w 4390768"/>
              <a:gd name="connsiteY3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768" h="2240692">
                <a:moveTo>
                  <a:pt x="0" y="0"/>
                </a:moveTo>
                <a:lnTo>
                  <a:pt x="2207741" y="2240692"/>
                </a:lnTo>
                <a:lnTo>
                  <a:pt x="4390768" y="2471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140239" y="361947"/>
            <a:ext cx="3911522" cy="828000"/>
          </a:xfrm>
        </p:spPr>
        <p:txBody>
          <a:bodyPr wrap="square" lIns="0" tIns="0" rIns="0" bIns="0" anchor="b" anchorCtr="0">
            <a:noAutofit/>
          </a:bodyPr>
          <a:lstStyle>
            <a:lvl1pPr algn="ctr">
              <a:lnSpc>
                <a:spcPts val="2300"/>
              </a:lnSpc>
              <a:defRPr sz="22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19896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419896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03262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303262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186628" y="4302974"/>
            <a:ext cx="1620000" cy="546525"/>
          </a:xfrm>
        </p:spPr>
        <p:txBody>
          <a:bodyPr/>
          <a:lstStyle>
            <a:lvl1pPr algn="ctr">
              <a:defRPr sz="1100" b="1"/>
            </a:lvl1pPr>
            <a:lvl2pPr marL="11113" indent="0" algn="ctr">
              <a:lnSpc>
                <a:spcPts val="1300"/>
              </a:lnSpc>
              <a:spcBef>
                <a:spcPts val="0"/>
              </a:spcBef>
              <a:buFontTx/>
              <a:buNone/>
              <a:tabLst/>
              <a:defRPr sz="11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dirty="0"/>
              <a:t>Add picture description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186628" y="2574974"/>
            <a:ext cx="1619250" cy="1620838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898000" y="1499156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C_Title Slide -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9885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A_Title_Sub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6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B_Title_Sub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7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C_Title_Sub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17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D_Title_Sub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831974"/>
            <a:ext cx="11018838" cy="3959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85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E_Title_Sub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77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F_Title_Sub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831975"/>
            <a:ext cx="7059613" cy="362055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831975"/>
            <a:ext cx="2198158" cy="3620557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81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G_Title_Sub_Content 3 column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731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A_Title_Tab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B_Title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C_Title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D_Title Slide – default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0"/>
            <a:ext cx="9175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061"/>
      </p:ext>
    </p:extLst>
  </p:cSld>
  <p:clrMapOvr>
    <a:masterClrMapping/>
  </p:clrMapOvr>
  <p:transition>
    <p:fade/>
  </p:transition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D_Title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2775" y="1606550"/>
            <a:ext cx="11018838" cy="4184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E_Title_Content_Char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7" name="TextBox 16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F_Title_Content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21771" y="-21063"/>
            <a:ext cx="4916377" cy="4893510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  <a:gd name="connsiteX0" fmla="*/ 14688362 w 14688362"/>
              <a:gd name="connsiteY0" fmla="*/ 14720 h 8229600"/>
              <a:gd name="connsiteX1" fmla="*/ 3781888 w 14688362"/>
              <a:gd name="connsiteY1" fmla="*/ 8229600 h 8229600"/>
              <a:gd name="connsiteX2" fmla="*/ 0 w 14688362"/>
              <a:gd name="connsiteY2" fmla="*/ 8229600 h 8229600"/>
              <a:gd name="connsiteX3" fmla="*/ 0 w 14688362"/>
              <a:gd name="connsiteY3" fmla="*/ 0 h 8229600"/>
              <a:gd name="connsiteX4" fmla="*/ 14688362 w 14688362"/>
              <a:gd name="connsiteY4" fmla="*/ 14720 h 8229600"/>
              <a:gd name="connsiteX0" fmla="*/ 14688362 w 14688362"/>
              <a:gd name="connsiteY0" fmla="*/ 14720 h 8253197"/>
              <a:gd name="connsiteX1" fmla="*/ 7923236 w 14688362"/>
              <a:gd name="connsiteY1" fmla="*/ 8253197 h 8253197"/>
              <a:gd name="connsiteX2" fmla="*/ 0 w 14688362"/>
              <a:gd name="connsiteY2" fmla="*/ 8229600 h 8253197"/>
              <a:gd name="connsiteX3" fmla="*/ 0 w 14688362"/>
              <a:gd name="connsiteY3" fmla="*/ 0 h 8253197"/>
              <a:gd name="connsiteX4" fmla="*/ 14688362 w 14688362"/>
              <a:gd name="connsiteY4" fmla="*/ 14720 h 8253197"/>
              <a:gd name="connsiteX0" fmla="*/ 14717456 w 14717456"/>
              <a:gd name="connsiteY0" fmla="*/ 14720 h 8253197"/>
              <a:gd name="connsiteX1" fmla="*/ 0 w 14717456"/>
              <a:gd name="connsiteY1" fmla="*/ 8253197 h 8253197"/>
              <a:gd name="connsiteX2" fmla="*/ 29094 w 14717456"/>
              <a:gd name="connsiteY2" fmla="*/ 8229600 h 8253197"/>
              <a:gd name="connsiteX3" fmla="*/ 29094 w 14717456"/>
              <a:gd name="connsiteY3" fmla="*/ 0 h 8253197"/>
              <a:gd name="connsiteX4" fmla="*/ 14717456 w 14717456"/>
              <a:gd name="connsiteY4" fmla="*/ 14720 h 8253197"/>
              <a:gd name="connsiteX0" fmla="*/ 7355061 w 7355061"/>
              <a:gd name="connsiteY0" fmla="*/ 2921 h 8253197"/>
              <a:gd name="connsiteX1" fmla="*/ 0 w 7355061"/>
              <a:gd name="connsiteY1" fmla="*/ 8253197 h 8253197"/>
              <a:gd name="connsiteX2" fmla="*/ 29094 w 7355061"/>
              <a:gd name="connsiteY2" fmla="*/ 8229600 h 8253197"/>
              <a:gd name="connsiteX3" fmla="*/ 29094 w 7355061"/>
              <a:gd name="connsiteY3" fmla="*/ 0 h 8253197"/>
              <a:gd name="connsiteX4" fmla="*/ 7355061 w 7355061"/>
              <a:gd name="connsiteY4" fmla="*/ 2921 h 8253197"/>
              <a:gd name="connsiteX0" fmla="*/ 8291763 w 8291763"/>
              <a:gd name="connsiteY0" fmla="*/ 2921 h 8253197"/>
              <a:gd name="connsiteX1" fmla="*/ 0 w 8291763"/>
              <a:gd name="connsiteY1" fmla="*/ 8253197 h 8253197"/>
              <a:gd name="connsiteX2" fmla="*/ 29094 w 8291763"/>
              <a:gd name="connsiteY2" fmla="*/ 8229600 h 8253197"/>
              <a:gd name="connsiteX3" fmla="*/ 29094 w 8291763"/>
              <a:gd name="connsiteY3" fmla="*/ 0 h 8253197"/>
              <a:gd name="connsiteX4" fmla="*/ 8291763 w 8291763"/>
              <a:gd name="connsiteY4" fmla="*/ 2921 h 825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763" h="8253197">
                <a:moveTo>
                  <a:pt x="8291763" y="2921"/>
                </a:moveTo>
                <a:lnTo>
                  <a:pt x="0" y="8253197"/>
                </a:lnTo>
                <a:lnTo>
                  <a:pt x="29094" y="8229600"/>
                </a:lnTo>
                <a:lnTo>
                  <a:pt x="29094" y="0"/>
                </a:lnTo>
                <a:lnTo>
                  <a:pt x="8291763" y="2921"/>
                </a:lnTo>
                <a:close/>
              </a:path>
            </a:pathLst>
          </a:custGeom>
          <a:solidFill>
            <a:schemeClr val="tx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571999" y="1606550"/>
            <a:ext cx="7059613" cy="38459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6" y="1606551"/>
            <a:ext cx="2198158" cy="3845982"/>
          </a:xfrm>
        </p:spPr>
        <p:txBody>
          <a:bodyPr anchor="ctr"/>
          <a:lstStyle>
            <a:lvl1pPr>
              <a:lnSpc>
                <a:spcPts val="1800"/>
              </a:lnSpc>
              <a:defRPr sz="1300">
                <a:solidFill>
                  <a:schemeClr val="tx1"/>
                </a:solidFill>
              </a:defRPr>
            </a:lvl1pPr>
            <a:lvl2pPr>
              <a:lnSpc>
                <a:spcPts val="1800"/>
              </a:lnSpc>
              <a:defRPr sz="13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G_Title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H_Title_Sub_Content_3cols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387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48200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84013" y="2286000"/>
            <a:ext cx="3495600" cy="1176338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277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48125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8084013" y="3600450"/>
            <a:ext cx="3495675" cy="211067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1300">
                <a:solidFill>
                  <a:schemeClr val="bg1"/>
                </a:solidFill>
              </a:defRPr>
            </a:lvl2pPr>
            <a:lvl3pPr algn="ctr">
              <a:defRPr sz="1300">
                <a:solidFill>
                  <a:schemeClr val="bg1"/>
                </a:solidFill>
              </a:defRPr>
            </a:lvl3pPr>
            <a:lvl4pPr algn="ctr">
              <a:defRPr sz="1300">
                <a:solidFill>
                  <a:schemeClr val="bg1"/>
                </a:solidFill>
              </a:defRPr>
            </a:lvl4pPr>
            <a:lvl5pPr algn="ctr"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30" name="TextBox 2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34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A_Title_Content_Image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05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234177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67776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01378" y="1800000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005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234177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67776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01378" y="3933602"/>
            <a:ext cx="2124000" cy="212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17172" y="1801780"/>
            <a:ext cx="1963431" cy="3852144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B_Title_Content_Image x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8467" y="0"/>
            <a:ext cx="6451600" cy="6883400"/>
          </a:xfrm>
          <a:custGeom>
            <a:avLst/>
            <a:gdLst>
              <a:gd name="connsiteX0" fmla="*/ 2988734 w 6451600"/>
              <a:gd name="connsiteY0" fmla="*/ 0 h 6883400"/>
              <a:gd name="connsiteX1" fmla="*/ 6451600 w 6451600"/>
              <a:gd name="connsiteY1" fmla="*/ 3496733 h 6883400"/>
              <a:gd name="connsiteX2" fmla="*/ 3073400 w 6451600"/>
              <a:gd name="connsiteY2" fmla="*/ 6883400 h 6883400"/>
              <a:gd name="connsiteX3" fmla="*/ 0 w 6451600"/>
              <a:gd name="connsiteY3" fmla="*/ 6883400 h 6883400"/>
              <a:gd name="connsiteX4" fmla="*/ 0 w 6451600"/>
              <a:gd name="connsiteY4" fmla="*/ 8467 h 6883400"/>
              <a:gd name="connsiteX5" fmla="*/ 2988734 w 64516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1600" h="6883400">
                <a:moveTo>
                  <a:pt x="2988734" y="0"/>
                </a:moveTo>
                <a:lnTo>
                  <a:pt x="6451600" y="3496733"/>
                </a:lnTo>
                <a:lnTo>
                  <a:pt x="3073400" y="6883400"/>
                </a:lnTo>
                <a:lnTo>
                  <a:pt x="0" y="6883400"/>
                </a:lnTo>
                <a:lnTo>
                  <a:pt x="0" y="8467"/>
                </a:lnTo>
                <a:lnTo>
                  <a:pt x="2988734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12000" y="254273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294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1405467"/>
            <a:ext cx="3562067" cy="879797"/>
          </a:xfrm>
          <a:noFill/>
        </p:spPr>
        <p:txBody>
          <a:bodyPr lIns="0" tIns="0" rIns="0" bIns="0" anchor="b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5312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33033" y="738000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8294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5312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33033" y="15324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294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312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33033" y="2345267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8294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5312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233033" y="3166533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8294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5312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233033" y="3987798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8294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5312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0233033" y="4809062"/>
            <a:ext cx="1671100" cy="7944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17172" y="3004168"/>
            <a:ext cx="3199689" cy="2643001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219600" indent="-21960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547200" indent="-285750">
              <a:buClrTx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842400" indent="-285750">
              <a:buClrTx/>
              <a:buFontTx/>
              <a:buBlip>
                <a:blip r:embed="rId2"/>
              </a:buBlip>
              <a:defRPr sz="1100" baseline="0">
                <a:solidFill>
                  <a:schemeClr val="bg1"/>
                </a:solidFill>
              </a:defRPr>
            </a:lvl5pPr>
            <a:lvl6pPr marL="11088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6pPr>
            <a:lvl7pPr marL="1368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7pPr>
            <a:lvl8pPr marL="1620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8pPr>
            <a:lvl9pPr marL="1872000" indent="-285750">
              <a:buClrTx/>
              <a:buFontTx/>
              <a:buBlip>
                <a:blip r:embed="rId2"/>
              </a:buBlip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C_Title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D_Title_Sub_Content_Image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9336" y="-21304"/>
            <a:ext cx="4827650" cy="3372359"/>
          </a:xfrm>
          <a:custGeom>
            <a:avLst/>
            <a:gdLst>
              <a:gd name="connsiteX0" fmla="*/ 0 w 5590624"/>
              <a:gd name="connsiteY0" fmla="*/ 0 h 3300761"/>
              <a:gd name="connsiteX1" fmla="*/ 5040486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0 h 3300761"/>
              <a:gd name="connsiteX1" fmla="*/ 1680252 w 5590624"/>
              <a:gd name="connsiteY1" fmla="*/ 0 h 3300761"/>
              <a:gd name="connsiteX2" fmla="*/ 5590624 w 5590624"/>
              <a:gd name="connsiteY2" fmla="*/ 550138 h 3300761"/>
              <a:gd name="connsiteX3" fmla="*/ 5590624 w 5590624"/>
              <a:gd name="connsiteY3" fmla="*/ 3300761 h 3300761"/>
              <a:gd name="connsiteX4" fmla="*/ 0 w 5590624"/>
              <a:gd name="connsiteY4" fmla="*/ 3300761 h 3300761"/>
              <a:gd name="connsiteX5" fmla="*/ 0 w 5590624"/>
              <a:gd name="connsiteY5" fmla="*/ 0 h 3300761"/>
              <a:gd name="connsiteX0" fmla="*/ 0 w 5590624"/>
              <a:gd name="connsiteY0" fmla="*/ 14857 h 3315618"/>
              <a:gd name="connsiteX1" fmla="*/ 1680252 w 5590624"/>
              <a:gd name="connsiteY1" fmla="*/ 14857 h 3315618"/>
              <a:gd name="connsiteX2" fmla="*/ 4676224 w 5590624"/>
              <a:gd name="connsiteY2" fmla="*/ 0 h 3315618"/>
              <a:gd name="connsiteX3" fmla="*/ 5590624 w 5590624"/>
              <a:gd name="connsiteY3" fmla="*/ 3315618 h 3315618"/>
              <a:gd name="connsiteX4" fmla="*/ 0 w 5590624"/>
              <a:gd name="connsiteY4" fmla="*/ 3315618 h 3315618"/>
              <a:gd name="connsiteX5" fmla="*/ 0 w 5590624"/>
              <a:gd name="connsiteY5" fmla="*/ 14857 h 3315618"/>
              <a:gd name="connsiteX0" fmla="*/ 0 w 5605493"/>
              <a:gd name="connsiteY0" fmla="*/ 14857 h 3315618"/>
              <a:gd name="connsiteX1" fmla="*/ 1680252 w 5605493"/>
              <a:gd name="connsiteY1" fmla="*/ 14857 h 3315618"/>
              <a:gd name="connsiteX2" fmla="*/ 4676224 w 5605493"/>
              <a:gd name="connsiteY2" fmla="*/ 0 h 3315618"/>
              <a:gd name="connsiteX3" fmla="*/ 5605493 w 5605493"/>
              <a:gd name="connsiteY3" fmla="*/ 951559 h 3315618"/>
              <a:gd name="connsiteX4" fmla="*/ 0 w 5605493"/>
              <a:gd name="connsiteY4" fmla="*/ 3315618 h 3315618"/>
              <a:gd name="connsiteX5" fmla="*/ 0 w 5605493"/>
              <a:gd name="connsiteY5" fmla="*/ 14857 h 3315618"/>
              <a:gd name="connsiteX0" fmla="*/ 0 w 5605493"/>
              <a:gd name="connsiteY0" fmla="*/ 14857 h 3367657"/>
              <a:gd name="connsiteX1" fmla="*/ 1680252 w 5605493"/>
              <a:gd name="connsiteY1" fmla="*/ 14857 h 3367657"/>
              <a:gd name="connsiteX2" fmla="*/ 4676224 w 5605493"/>
              <a:gd name="connsiteY2" fmla="*/ 0 h 3367657"/>
              <a:gd name="connsiteX3" fmla="*/ 5605493 w 5605493"/>
              <a:gd name="connsiteY3" fmla="*/ 951559 h 3367657"/>
              <a:gd name="connsiteX4" fmla="*/ 3174381 w 5605493"/>
              <a:gd name="connsiteY4" fmla="*/ 3367657 h 3367657"/>
              <a:gd name="connsiteX5" fmla="*/ 0 w 5605493"/>
              <a:gd name="connsiteY5" fmla="*/ 14857 h 3367657"/>
              <a:gd name="connsiteX0" fmla="*/ 0 w 4847210"/>
              <a:gd name="connsiteY0" fmla="*/ 936691 h 3367657"/>
              <a:gd name="connsiteX1" fmla="*/ 921969 w 4847210"/>
              <a:gd name="connsiteY1" fmla="*/ 14857 h 3367657"/>
              <a:gd name="connsiteX2" fmla="*/ 3917941 w 4847210"/>
              <a:gd name="connsiteY2" fmla="*/ 0 h 3367657"/>
              <a:gd name="connsiteX3" fmla="*/ 4847210 w 4847210"/>
              <a:gd name="connsiteY3" fmla="*/ 951559 h 3367657"/>
              <a:gd name="connsiteX4" fmla="*/ 2416098 w 4847210"/>
              <a:gd name="connsiteY4" fmla="*/ 3367657 h 3367657"/>
              <a:gd name="connsiteX5" fmla="*/ 0 w 4847210"/>
              <a:gd name="connsiteY5" fmla="*/ 936691 h 3367657"/>
              <a:gd name="connsiteX0" fmla="*/ 0 w 4847210"/>
              <a:gd name="connsiteY0" fmla="*/ 941580 h 3372546"/>
              <a:gd name="connsiteX1" fmla="*/ 921969 w 4847210"/>
              <a:gd name="connsiteY1" fmla="*/ 1974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47210"/>
              <a:gd name="connsiteY0" fmla="*/ 941580 h 3372546"/>
              <a:gd name="connsiteX1" fmla="*/ 936638 w 4847210"/>
              <a:gd name="connsiteY1" fmla="*/ 5076 h 3372546"/>
              <a:gd name="connsiteX2" fmla="*/ 3903272 w 4847210"/>
              <a:gd name="connsiteY2" fmla="*/ 0 h 3372546"/>
              <a:gd name="connsiteX3" fmla="*/ 4847210 w 4847210"/>
              <a:gd name="connsiteY3" fmla="*/ 956448 h 3372546"/>
              <a:gd name="connsiteX4" fmla="*/ 2416098 w 4847210"/>
              <a:gd name="connsiteY4" fmla="*/ 3372546 h 3372546"/>
              <a:gd name="connsiteX5" fmla="*/ 0 w 4847210"/>
              <a:gd name="connsiteY5" fmla="*/ 941580 h 3372546"/>
              <a:gd name="connsiteX0" fmla="*/ 0 w 4827650"/>
              <a:gd name="connsiteY0" fmla="*/ 941580 h 3372546"/>
              <a:gd name="connsiteX1" fmla="*/ 936638 w 4827650"/>
              <a:gd name="connsiteY1" fmla="*/ 5076 h 3372546"/>
              <a:gd name="connsiteX2" fmla="*/ 3903272 w 4827650"/>
              <a:gd name="connsiteY2" fmla="*/ 0 h 3372546"/>
              <a:gd name="connsiteX3" fmla="*/ 4827650 w 4827650"/>
              <a:gd name="connsiteY3" fmla="*/ 946669 h 3372546"/>
              <a:gd name="connsiteX4" fmla="*/ 2416098 w 4827650"/>
              <a:gd name="connsiteY4" fmla="*/ 3372546 h 3372546"/>
              <a:gd name="connsiteX5" fmla="*/ 0 w 4827650"/>
              <a:gd name="connsiteY5" fmla="*/ 941580 h 3372546"/>
              <a:gd name="connsiteX0" fmla="*/ 0 w 4827650"/>
              <a:gd name="connsiteY0" fmla="*/ 941580 h 3367656"/>
              <a:gd name="connsiteX1" fmla="*/ 936638 w 4827650"/>
              <a:gd name="connsiteY1" fmla="*/ 5076 h 3367656"/>
              <a:gd name="connsiteX2" fmla="*/ 3903272 w 4827650"/>
              <a:gd name="connsiteY2" fmla="*/ 0 h 3367656"/>
              <a:gd name="connsiteX3" fmla="*/ 4827650 w 4827650"/>
              <a:gd name="connsiteY3" fmla="*/ 946669 h 3367656"/>
              <a:gd name="connsiteX4" fmla="*/ 2411208 w 4827650"/>
              <a:gd name="connsiteY4" fmla="*/ 3367656 h 3367656"/>
              <a:gd name="connsiteX5" fmla="*/ 0 w 4827650"/>
              <a:gd name="connsiteY5" fmla="*/ 941580 h 3367656"/>
              <a:gd name="connsiteX0" fmla="*/ 0 w 4827650"/>
              <a:gd name="connsiteY0" fmla="*/ 946283 h 3372359"/>
              <a:gd name="connsiteX1" fmla="*/ 941528 w 4827650"/>
              <a:gd name="connsiteY1" fmla="*/ 0 h 3372359"/>
              <a:gd name="connsiteX2" fmla="*/ 3903272 w 4827650"/>
              <a:gd name="connsiteY2" fmla="*/ 4703 h 3372359"/>
              <a:gd name="connsiteX3" fmla="*/ 4827650 w 4827650"/>
              <a:gd name="connsiteY3" fmla="*/ 951372 h 3372359"/>
              <a:gd name="connsiteX4" fmla="*/ 2411208 w 4827650"/>
              <a:gd name="connsiteY4" fmla="*/ 3372359 h 3372359"/>
              <a:gd name="connsiteX5" fmla="*/ 0 w 4827650"/>
              <a:gd name="connsiteY5" fmla="*/ 946283 h 33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7650" h="3372359">
                <a:moveTo>
                  <a:pt x="0" y="946283"/>
                </a:moveTo>
                <a:lnTo>
                  <a:pt x="941528" y="0"/>
                </a:lnTo>
                <a:lnTo>
                  <a:pt x="3903272" y="4703"/>
                </a:lnTo>
                <a:lnTo>
                  <a:pt x="4827650" y="951372"/>
                </a:lnTo>
                <a:lnTo>
                  <a:pt x="2411208" y="3372359"/>
                </a:lnTo>
                <a:lnTo>
                  <a:pt x="0" y="946283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871439" y="1019661"/>
            <a:ext cx="4323448" cy="4841260"/>
          </a:xfrm>
          <a:custGeom>
            <a:avLst/>
            <a:gdLst>
              <a:gd name="connsiteX0" fmla="*/ 0 w 4843627"/>
              <a:gd name="connsiteY0" fmla="*/ 0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0 w 4843627"/>
              <a:gd name="connsiteY5" fmla="*/ 0 h 4843627"/>
              <a:gd name="connsiteX0" fmla="*/ 5541 w 4843627"/>
              <a:gd name="connsiteY0" fmla="*/ 2416232 h 4843627"/>
              <a:gd name="connsiteX1" fmla="*/ 4036340 w 4843627"/>
              <a:gd name="connsiteY1" fmla="*/ 0 h 4843627"/>
              <a:gd name="connsiteX2" fmla="*/ 4843627 w 4843627"/>
              <a:gd name="connsiteY2" fmla="*/ 807287 h 4843627"/>
              <a:gd name="connsiteX3" fmla="*/ 4843627 w 4843627"/>
              <a:gd name="connsiteY3" fmla="*/ 4843627 h 4843627"/>
              <a:gd name="connsiteX4" fmla="*/ 0 w 4843627"/>
              <a:gd name="connsiteY4" fmla="*/ 4843627 h 4843627"/>
              <a:gd name="connsiteX5" fmla="*/ 5541 w 4843627"/>
              <a:gd name="connsiteY5" fmla="*/ 2416232 h 4843627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843627 w 4843627"/>
              <a:gd name="connsiteY2" fmla="*/ 801745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843627"/>
              <a:gd name="connsiteY0" fmla="*/ 2410690 h 4838085"/>
              <a:gd name="connsiteX1" fmla="*/ 2423671 w 4843627"/>
              <a:gd name="connsiteY1" fmla="*/ 0 h 4838085"/>
              <a:gd name="connsiteX2" fmla="*/ 4344864 w 4843627"/>
              <a:gd name="connsiteY2" fmla="*/ 1893483 h 4838085"/>
              <a:gd name="connsiteX3" fmla="*/ 4843627 w 4843627"/>
              <a:gd name="connsiteY3" fmla="*/ 4838085 h 4838085"/>
              <a:gd name="connsiteX4" fmla="*/ 0 w 4843627"/>
              <a:gd name="connsiteY4" fmla="*/ 4838085 h 4838085"/>
              <a:gd name="connsiteX5" fmla="*/ 5541 w 4843627"/>
              <a:gd name="connsiteY5" fmla="*/ 2410690 h 4838085"/>
              <a:gd name="connsiteX0" fmla="*/ 5541 w 4344864"/>
              <a:gd name="connsiteY0" fmla="*/ 2410690 h 4838085"/>
              <a:gd name="connsiteX1" fmla="*/ 2423671 w 4344864"/>
              <a:gd name="connsiteY1" fmla="*/ 0 h 4838085"/>
              <a:gd name="connsiteX2" fmla="*/ 4344864 w 4344864"/>
              <a:gd name="connsiteY2" fmla="*/ 1893483 h 4838085"/>
              <a:gd name="connsiteX3" fmla="*/ 4328238 w 4344864"/>
              <a:gd name="connsiteY3" fmla="*/ 2937241 h 4838085"/>
              <a:gd name="connsiteX4" fmla="*/ 0 w 4344864"/>
              <a:gd name="connsiteY4" fmla="*/ 4838085 h 4838085"/>
              <a:gd name="connsiteX5" fmla="*/ 5541 w 4344864"/>
              <a:gd name="connsiteY5" fmla="*/ 2410690 h 4838085"/>
              <a:gd name="connsiteX0" fmla="*/ 0 w 4339323"/>
              <a:gd name="connsiteY0" fmla="*/ 2410690 h 4838085"/>
              <a:gd name="connsiteX1" fmla="*/ 2418130 w 4339323"/>
              <a:gd name="connsiteY1" fmla="*/ 0 h 4838085"/>
              <a:gd name="connsiteX2" fmla="*/ 4339323 w 4339323"/>
              <a:gd name="connsiteY2" fmla="*/ 1893483 h 4838085"/>
              <a:gd name="connsiteX3" fmla="*/ 4322697 w 4339323"/>
              <a:gd name="connsiteY3" fmla="*/ 2937241 h 4838085"/>
              <a:gd name="connsiteX4" fmla="*/ 2410692 w 4339323"/>
              <a:gd name="connsiteY4" fmla="*/ 4838085 h 4838085"/>
              <a:gd name="connsiteX5" fmla="*/ 0 w 4339323"/>
              <a:gd name="connsiteY5" fmla="*/ 2410690 h 483808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42498"/>
              <a:gd name="connsiteY0" fmla="*/ 2385290 h 4793635"/>
              <a:gd name="connsiteX1" fmla="*/ 2421305 w 4342498"/>
              <a:gd name="connsiteY1" fmla="*/ 0 h 4793635"/>
              <a:gd name="connsiteX2" fmla="*/ 4342498 w 4342498"/>
              <a:gd name="connsiteY2" fmla="*/ 1849033 h 4793635"/>
              <a:gd name="connsiteX3" fmla="*/ 4325872 w 4342498"/>
              <a:gd name="connsiteY3" fmla="*/ 2892791 h 4793635"/>
              <a:gd name="connsiteX4" fmla="*/ 2413867 w 4342498"/>
              <a:gd name="connsiteY4" fmla="*/ 4793635 h 4793635"/>
              <a:gd name="connsiteX5" fmla="*/ 0 w 4342498"/>
              <a:gd name="connsiteY5" fmla="*/ 2385290 h 4793635"/>
              <a:gd name="connsiteX0" fmla="*/ 0 w 4342498"/>
              <a:gd name="connsiteY0" fmla="*/ 2429740 h 4838085"/>
              <a:gd name="connsiteX1" fmla="*/ 2421305 w 4342498"/>
              <a:gd name="connsiteY1" fmla="*/ 0 h 4838085"/>
              <a:gd name="connsiteX2" fmla="*/ 4342498 w 4342498"/>
              <a:gd name="connsiteY2" fmla="*/ 1893483 h 4838085"/>
              <a:gd name="connsiteX3" fmla="*/ 4325872 w 4342498"/>
              <a:gd name="connsiteY3" fmla="*/ 2937241 h 4838085"/>
              <a:gd name="connsiteX4" fmla="*/ 2413867 w 4342498"/>
              <a:gd name="connsiteY4" fmla="*/ 4838085 h 4838085"/>
              <a:gd name="connsiteX5" fmla="*/ 0 w 4342498"/>
              <a:gd name="connsiteY5" fmla="*/ 2429740 h 4838085"/>
              <a:gd name="connsiteX0" fmla="*/ 0 w 4325872"/>
              <a:gd name="connsiteY0" fmla="*/ 2429740 h 4838085"/>
              <a:gd name="connsiteX1" fmla="*/ 2421305 w 4325872"/>
              <a:gd name="connsiteY1" fmla="*/ 0 h 4838085"/>
              <a:gd name="connsiteX2" fmla="*/ 4323448 w 4325872"/>
              <a:gd name="connsiteY2" fmla="*/ 1899833 h 4838085"/>
              <a:gd name="connsiteX3" fmla="*/ 4325872 w 4325872"/>
              <a:gd name="connsiteY3" fmla="*/ 2937241 h 4838085"/>
              <a:gd name="connsiteX4" fmla="*/ 2413867 w 4325872"/>
              <a:gd name="connsiteY4" fmla="*/ 4838085 h 4838085"/>
              <a:gd name="connsiteX5" fmla="*/ 0 w 4325872"/>
              <a:gd name="connsiteY5" fmla="*/ 2429740 h 4838085"/>
              <a:gd name="connsiteX0" fmla="*/ 0 w 4354447"/>
              <a:gd name="connsiteY0" fmla="*/ 2429740 h 4838085"/>
              <a:gd name="connsiteX1" fmla="*/ 2421305 w 4354447"/>
              <a:gd name="connsiteY1" fmla="*/ 0 h 4838085"/>
              <a:gd name="connsiteX2" fmla="*/ 4323448 w 4354447"/>
              <a:gd name="connsiteY2" fmla="*/ 1899833 h 4838085"/>
              <a:gd name="connsiteX3" fmla="*/ 4354447 w 4354447"/>
              <a:gd name="connsiteY3" fmla="*/ 2997566 h 4838085"/>
              <a:gd name="connsiteX4" fmla="*/ 2413867 w 4354447"/>
              <a:gd name="connsiteY4" fmla="*/ 4838085 h 4838085"/>
              <a:gd name="connsiteX5" fmla="*/ 0 w 4354447"/>
              <a:gd name="connsiteY5" fmla="*/ 2429740 h 4838085"/>
              <a:gd name="connsiteX0" fmla="*/ 0 w 4323448"/>
              <a:gd name="connsiteY0" fmla="*/ 2429740 h 4838085"/>
              <a:gd name="connsiteX1" fmla="*/ 2421305 w 4323448"/>
              <a:gd name="connsiteY1" fmla="*/ 0 h 4838085"/>
              <a:gd name="connsiteX2" fmla="*/ 4323448 w 4323448"/>
              <a:gd name="connsiteY2" fmla="*/ 1899833 h 4838085"/>
              <a:gd name="connsiteX3" fmla="*/ 4322697 w 4323448"/>
              <a:gd name="connsiteY3" fmla="*/ 2937241 h 4838085"/>
              <a:gd name="connsiteX4" fmla="*/ 2413867 w 4323448"/>
              <a:gd name="connsiteY4" fmla="*/ 4838085 h 4838085"/>
              <a:gd name="connsiteX5" fmla="*/ 0 w 4323448"/>
              <a:gd name="connsiteY5" fmla="*/ 2429740 h 4838085"/>
              <a:gd name="connsiteX0" fmla="*/ 0 w 4323448"/>
              <a:gd name="connsiteY0" fmla="*/ 2429740 h 4841260"/>
              <a:gd name="connsiteX1" fmla="*/ 2421305 w 4323448"/>
              <a:gd name="connsiteY1" fmla="*/ 0 h 4841260"/>
              <a:gd name="connsiteX2" fmla="*/ 4323448 w 4323448"/>
              <a:gd name="connsiteY2" fmla="*/ 1899833 h 4841260"/>
              <a:gd name="connsiteX3" fmla="*/ 4322697 w 4323448"/>
              <a:gd name="connsiteY3" fmla="*/ 2937241 h 4841260"/>
              <a:gd name="connsiteX4" fmla="*/ 2426567 w 4323448"/>
              <a:gd name="connsiteY4" fmla="*/ 4841260 h 4841260"/>
              <a:gd name="connsiteX5" fmla="*/ 0 w 4323448"/>
              <a:gd name="connsiteY5" fmla="*/ 2429740 h 484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3448" h="4841260">
                <a:moveTo>
                  <a:pt x="0" y="2429740"/>
                </a:moveTo>
                <a:lnTo>
                  <a:pt x="2421305" y="0"/>
                </a:lnTo>
                <a:lnTo>
                  <a:pt x="4323448" y="1899833"/>
                </a:lnTo>
                <a:cubicBezTo>
                  <a:pt x="4323198" y="2245636"/>
                  <a:pt x="4322947" y="2591438"/>
                  <a:pt x="4322697" y="2937241"/>
                </a:cubicBezTo>
                <a:lnTo>
                  <a:pt x="2426567" y="4841260"/>
                </a:lnTo>
                <a:lnTo>
                  <a:pt x="0" y="242974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67301" y="3551614"/>
            <a:ext cx="4837684" cy="3309604"/>
          </a:xfrm>
          <a:custGeom>
            <a:avLst/>
            <a:gdLst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0 w 4838506"/>
              <a:gd name="connsiteY4" fmla="*/ 4836953 h 4836953"/>
              <a:gd name="connsiteX5" fmla="*/ 0 w 4838506"/>
              <a:gd name="connsiteY5" fmla="*/ 0 h 4836953"/>
              <a:gd name="connsiteX0" fmla="*/ 0 w 4838506"/>
              <a:gd name="connsiteY0" fmla="*/ 0 h 4836953"/>
              <a:gd name="connsiteX1" fmla="*/ 4032331 w 4838506"/>
              <a:gd name="connsiteY1" fmla="*/ 0 h 4836953"/>
              <a:gd name="connsiteX2" fmla="*/ 4838506 w 4838506"/>
              <a:gd name="connsiteY2" fmla="*/ 806175 h 4836953"/>
              <a:gd name="connsiteX3" fmla="*/ 4838506 w 4838506"/>
              <a:gd name="connsiteY3" fmla="*/ 4836953 h 4836953"/>
              <a:gd name="connsiteX4" fmla="*/ 12469 w 4838506"/>
              <a:gd name="connsiteY4" fmla="*/ 2442887 h 4836953"/>
              <a:gd name="connsiteX5" fmla="*/ 0 w 4838506"/>
              <a:gd name="connsiteY5" fmla="*/ 0 h 4836953"/>
              <a:gd name="connsiteX0" fmla="*/ 0 w 4838506"/>
              <a:gd name="connsiteY0" fmla="*/ 0 h 3311567"/>
              <a:gd name="connsiteX1" fmla="*/ 4032331 w 4838506"/>
              <a:gd name="connsiteY1" fmla="*/ 0 h 3311567"/>
              <a:gd name="connsiteX2" fmla="*/ 4838506 w 4838506"/>
              <a:gd name="connsiteY2" fmla="*/ 806175 h 3311567"/>
              <a:gd name="connsiteX3" fmla="*/ 894117 w 4838506"/>
              <a:gd name="connsiteY3" fmla="*/ 3311567 h 3311567"/>
              <a:gd name="connsiteX4" fmla="*/ 12469 w 4838506"/>
              <a:gd name="connsiteY4" fmla="*/ 2442887 h 3311567"/>
              <a:gd name="connsiteX5" fmla="*/ 0 w 4838506"/>
              <a:gd name="connsiteY5" fmla="*/ 0 h 3311567"/>
              <a:gd name="connsiteX0" fmla="*/ 0 w 4032331"/>
              <a:gd name="connsiteY0" fmla="*/ 0 h 3311567"/>
              <a:gd name="connsiteX1" fmla="*/ 4032331 w 4032331"/>
              <a:gd name="connsiteY1" fmla="*/ 0 h 3311567"/>
              <a:gd name="connsiteX2" fmla="*/ 3973982 w 4032331"/>
              <a:gd name="connsiteY2" fmla="*/ 3308306 h 3311567"/>
              <a:gd name="connsiteX3" fmla="*/ 894117 w 4032331"/>
              <a:gd name="connsiteY3" fmla="*/ 3311567 h 3311567"/>
              <a:gd name="connsiteX4" fmla="*/ 12469 w 4032331"/>
              <a:gd name="connsiteY4" fmla="*/ 2442887 h 3311567"/>
              <a:gd name="connsiteX5" fmla="*/ 0 w 4032331"/>
              <a:gd name="connsiteY5" fmla="*/ 0 h 3311567"/>
              <a:gd name="connsiteX0" fmla="*/ 0 w 4846978"/>
              <a:gd name="connsiteY0" fmla="*/ 0 h 3311567"/>
              <a:gd name="connsiteX1" fmla="*/ 4846978 w 4846978"/>
              <a:gd name="connsiteY1" fmla="*/ 2419003 h 3311567"/>
              <a:gd name="connsiteX2" fmla="*/ 3973982 w 4846978"/>
              <a:gd name="connsiteY2" fmla="*/ 3308306 h 3311567"/>
              <a:gd name="connsiteX3" fmla="*/ 894117 w 4846978"/>
              <a:gd name="connsiteY3" fmla="*/ 3311567 h 3311567"/>
              <a:gd name="connsiteX4" fmla="*/ 12469 w 4846978"/>
              <a:gd name="connsiteY4" fmla="*/ 2442887 h 3311567"/>
              <a:gd name="connsiteX5" fmla="*/ 0 w 4846978"/>
              <a:gd name="connsiteY5" fmla="*/ 0 h 3311567"/>
              <a:gd name="connsiteX0" fmla="*/ 2423166 w 4834515"/>
              <a:gd name="connsiteY0" fmla="*/ 0 h 3303254"/>
              <a:gd name="connsiteX1" fmla="*/ 4834515 w 4834515"/>
              <a:gd name="connsiteY1" fmla="*/ 2410690 h 3303254"/>
              <a:gd name="connsiteX2" fmla="*/ 3961519 w 4834515"/>
              <a:gd name="connsiteY2" fmla="*/ 3299993 h 3303254"/>
              <a:gd name="connsiteX3" fmla="*/ 881654 w 4834515"/>
              <a:gd name="connsiteY3" fmla="*/ 3303254 h 3303254"/>
              <a:gd name="connsiteX4" fmla="*/ 6 w 4834515"/>
              <a:gd name="connsiteY4" fmla="*/ 2434574 h 3303254"/>
              <a:gd name="connsiteX5" fmla="*/ 2423166 w 4834515"/>
              <a:gd name="connsiteY5" fmla="*/ 0 h 3303254"/>
              <a:gd name="connsiteX0" fmla="*/ 2423169 w 4834518"/>
              <a:gd name="connsiteY0" fmla="*/ 0 h 3303254"/>
              <a:gd name="connsiteX1" fmla="*/ 4834518 w 4834518"/>
              <a:gd name="connsiteY1" fmla="*/ 2410690 h 3303254"/>
              <a:gd name="connsiteX2" fmla="*/ 3961522 w 4834518"/>
              <a:gd name="connsiteY2" fmla="*/ 3299993 h 3303254"/>
              <a:gd name="connsiteX3" fmla="*/ 881657 w 4834518"/>
              <a:gd name="connsiteY3" fmla="*/ 3303254 h 3303254"/>
              <a:gd name="connsiteX4" fmla="*/ 9 w 4834518"/>
              <a:gd name="connsiteY4" fmla="*/ 2434574 h 3303254"/>
              <a:gd name="connsiteX5" fmla="*/ 2423169 w 4834518"/>
              <a:gd name="connsiteY5" fmla="*/ 0 h 3303254"/>
              <a:gd name="connsiteX0" fmla="*/ 2423160 w 4834509"/>
              <a:gd name="connsiteY0" fmla="*/ 0 h 3303254"/>
              <a:gd name="connsiteX1" fmla="*/ 4834509 w 4834509"/>
              <a:gd name="connsiteY1" fmla="*/ 2410690 h 3303254"/>
              <a:gd name="connsiteX2" fmla="*/ 3961513 w 4834509"/>
              <a:gd name="connsiteY2" fmla="*/ 3299993 h 3303254"/>
              <a:gd name="connsiteX3" fmla="*/ 881648 w 4834509"/>
              <a:gd name="connsiteY3" fmla="*/ 3303254 h 3303254"/>
              <a:gd name="connsiteX4" fmla="*/ 0 w 4834509"/>
              <a:gd name="connsiteY4" fmla="*/ 2434574 h 3303254"/>
              <a:gd name="connsiteX5" fmla="*/ 2423160 w 4834509"/>
              <a:gd name="connsiteY5" fmla="*/ 0 h 330325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19985 w 4834509"/>
              <a:gd name="connsiteY0" fmla="*/ 0 h 3309604"/>
              <a:gd name="connsiteX1" fmla="*/ 4834509 w 4834509"/>
              <a:gd name="connsiteY1" fmla="*/ 2417040 h 3309604"/>
              <a:gd name="connsiteX2" fmla="*/ 3961513 w 4834509"/>
              <a:gd name="connsiteY2" fmla="*/ 3306343 h 3309604"/>
              <a:gd name="connsiteX3" fmla="*/ 881648 w 4834509"/>
              <a:gd name="connsiteY3" fmla="*/ 3309604 h 3309604"/>
              <a:gd name="connsiteX4" fmla="*/ 0 w 4834509"/>
              <a:gd name="connsiteY4" fmla="*/ 2440924 h 3309604"/>
              <a:gd name="connsiteX5" fmla="*/ 2419985 w 4834509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64688 w 4837684"/>
              <a:gd name="connsiteY2" fmla="*/ 3306343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51988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7040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  <a:gd name="connsiteX0" fmla="*/ 2423160 w 4837684"/>
              <a:gd name="connsiteY0" fmla="*/ 0 h 3309604"/>
              <a:gd name="connsiteX1" fmla="*/ 4837684 w 4837684"/>
              <a:gd name="connsiteY1" fmla="*/ 2413865 h 3309604"/>
              <a:gd name="connsiteX2" fmla="*/ 3948813 w 4837684"/>
              <a:gd name="connsiteY2" fmla="*/ 3309518 h 3309604"/>
              <a:gd name="connsiteX3" fmla="*/ 884823 w 4837684"/>
              <a:gd name="connsiteY3" fmla="*/ 3309604 h 3309604"/>
              <a:gd name="connsiteX4" fmla="*/ 0 w 4837684"/>
              <a:gd name="connsiteY4" fmla="*/ 2428224 h 3309604"/>
              <a:gd name="connsiteX5" fmla="*/ 2423160 w 4837684"/>
              <a:gd name="connsiteY5" fmla="*/ 0 h 330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7684" h="3309604">
                <a:moveTo>
                  <a:pt x="2423160" y="0"/>
                </a:moveTo>
                <a:lnTo>
                  <a:pt x="4837684" y="2413865"/>
                </a:lnTo>
                <a:lnTo>
                  <a:pt x="3948813" y="3309518"/>
                </a:lnTo>
                <a:lnTo>
                  <a:pt x="884823" y="3309604"/>
                </a:lnTo>
                <a:lnTo>
                  <a:pt x="0" y="2428224"/>
                </a:lnTo>
                <a:cubicBezTo>
                  <a:pt x="872086" y="1548408"/>
                  <a:pt x="1400463" y="1008895"/>
                  <a:pt x="242316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84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E_Title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E_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863"/>
      </p:ext>
    </p:extLst>
  </p:cSld>
  <p:clrMapOvr>
    <a:masterClrMapping/>
  </p:clrMapOvr>
  <p:transition>
    <p:fade/>
  </p:transition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F_Title_Sub_Content_Image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01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G_Title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H_Title_Sub_Content_ImageAngl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109503" y="-7784"/>
            <a:ext cx="7086957" cy="6879165"/>
          </a:xfrm>
          <a:custGeom>
            <a:avLst/>
            <a:gdLst>
              <a:gd name="connsiteX0" fmla="*/ 0 w 7366000"/>
              <a:gd name="connsiteY0" fmla="*/ 0 h 6858000"/>
              <a:gd name="connsiteX1" fmla="*/ 6222977 w 7366000"/>
              <a:gd name="connsiteY1" fmla="*/ 0 h 6858000"/>
              <a:gd name="connsiteX2" fmla="*/ 7366000 w 7366000"/>
              <a:gd name="connsiteY2" fmla="*/ 1143023 h 6858000"/>
              <a:gd name="connsiteX3" fmla="*/ 7366000 w 7366000"/>
              <a:gd name="connsiteY3" fmla="*/ 6858000 h 6858000"/>
              <a:gd name="connsiteX4" fmla="*/ 7366000 w 7366000"/>
              <a:gd name="connsiteY4" fmla="*/ 6858000 h 6858000"/>
              <a:gd name="connsiteX5" fmla="*/ 1143023 w 7366000"/>
              <a:gd name="connsiteY5" fmla="*/ 6858000 h 6858000"/>
              <a:gd name="connsiteX6" fmla="*/ 0 w 7366000"/>
              <a:gd name="connsiteY6" fmla="*/ 5714977 h 6858000"/>
              <a:gd name="connsiteX7" fmla="*/ 0 w 7366000"/>
              <a:gd name="connsiteY7" fmla="*/ 0 h 6858000"/>
              <a:gd name="connsiteX0" fmla="*/ 0 w 7366000"/>
              <a:gd name="connsiteY0" fmla="*/ 11875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0 w 7366000"/>
              <a:gd name="connsiteY7" fmla="*/ 11875 h 6869875"/>
              <a:gd name="connsiteX0" fmla="*/ 296884 w 7366000"/>
              <a:gd name="connsiteY0" fmla="*/ 3336966 h 6869875"/>
              <a:gd name="connsiteX1" fmla="*/ 3657906 w 7366000"/>
              <a:gd name="connsiteY1" fmla="*/ 0 h 6869875"/>
              <a:gd name="connsiteX2" fmla="*/ 7366000 w 7366000"/>
              <a:gd name="connsiteY2" fmla="*/ 1154898 h 6869875"/>
              <a:gd name="connsiteX3" fmla="*/ 7366000 w 7366000"/>
              <a:gd name="connsiteY3" fmla="*/ 6869875 h 6869875"/>
              <a:gd name="connsiteX4" fmla="*/ 7366000 w 7366000"/>
              <a:gd name="connsiteY4" fmla="*/ 6869875 h 6869875"/>
              <a:gd name="connsiteX5" fmla="*/ 1143023 w 7366000"/>
              <a:gd name="connsiteY5" fmla="*/ 6869875 h 6869875"/>
              <a:gd name="connsiteX6" fmla="*/ 0 w 7366000"/>
              <a:gd name="connsiteY6" fmla="*/ 5726852 h 6869875"/>
              <a:gd name="connsiteX7" fmla="*/ 296884 w 7366000"/>
              <a:gd name="connsiteY7" fmla="*/ 3336966 h 6869875"/>
              <a:gd name="connsiteX0" fmla="*/ 296884 w 7370460"/>
              <a:gd name="connsiteY0" fmla="*/ 3336966 h 6869875"/>
              <a:gd name="connsiteX1" fmla="*/ 3657906 w 7370460"/>
              <a:gd name="connsiteY1" fmla="*/ 0 h 6869875"/>
              <a:gd name="connsiteX2" fmla="*/ 7370460 w 7370460"/>
              <a:gd name="connsiteY2" fmla="*/ 4092 h 6869875"/>
              <a:gd name="connsiteX3" fmla="*/ 7366000 w 7370460"/>
              <a:gd name="connsiteY3" fmla="*/ 6869875 h 6869875"/>
              <a:gd name="connsiteX4" fmla="*/ 7366000 w 7370460"/>
              <a:gd name="connsiteY4" fmla="*/ 6869875 h 6869875"/>
              <a:gd name="connsiteX5" fmla="*/ 1143023 w 7370460"/>
              <a:gd name="connsiteY5" fmla="*/ 6869875 h 6869875"/>
              <a:gd name="connsiteX6" fmla="*/ 0 w 7370460"/>
              <a:gd name="connsiteY6" fmla="*/ 5726852 h 6869875"/>
              <a:gd name="connsiteX7" fmla="*/ 296884 w 7370460"/>
              <a:gd name="connsiteY7" fmla="*/ 3336966 h 6869875"/>
              <a:gd name="connsiteX0" fmla="*/ 296884 w 7370460"/>
              <a:gd name="connsiteY0" fmla="*/ 3332874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96884 w 7370460"/>
              <a:gd name="connsiteY7" fmla="*/ 3332874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1143023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283503 w 7370460"/>
              <a:gd name="connsiteY0" fmla="*/ 3355176 h 6865783"/>
              <a:gd name="connsiteX1" fmla="*/ 3635603 w 7370460"/>
              <a:gd name="connsiteY1" fmla="*/ 368 h 6865783"/>
              <a:gd name="connsiteX2" fmla="*/ 7370460 w 7370460"/>
              <a:gd name="connsiteY2" fmla="*/ 0 h 6865783"/>
              <a:gd name="connsiteX3" fmla="*/ 7366000 w 7370460"/>
              <a:gd name="connsiteY3" fmla="*/ 6865783 h 6865783"/>
              <a:gd name="connsiteX4" fmla="*/ 7366000 w 7370460"/>
              <a:gd name="connsiteY4" fmla="*/ 6865783 h 6865783"/>
              <a:gd name="connsiteX5" fmla="*/ 4220760 w 7370460"/>
              <a:gd name="connsiteY5" fmla="*/ 6865783 h 6865783"/>
              <a:gd name="connsiteX6" fmla="*/ 0 w 7370460"/>
              <a:gd name="connsiteY6" fmla="*/ 5722760 h 6865783"/>
              <a:gd name="connsiteX7" fmla="*/ 283503 w 7370460"/>
              <a:gd name="connsiteY7" fmla="*/ 3355176 h 6865783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37257 w 7086957"/>
              <a:gd name="connsiteY5" fmla="*/ 6865783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8027"/>
              <a:gd name="connsiteX1" fmla="*/ 3352100 w 7086957"/>
              <a:gd name="connsiteY1" fmla="*/ 368 h 6878027"/>
              <a:gd name="connsiteX2" fmla="*/ 7086957 w 7086957"/>
              <a:gd name="connsiteY2" fmla="*/ 0 h 6878027"/>
              <a:gd name="connsiteX3" fmla="*/ 7082497 w 7086957"/>
              <a:gd name="connsiteY3" fmla="*/ 6865783 h 6878027"/>
              <a:gd name="connsiteX4" fmla="*/ 7082497 w 7086957"/>
              <a:gd name="connsiteY4" fmla="*/ 6865783 h 6878027"/>
              <a:gd name="connsiteX5" fmla="*/ 3972941 w 7086957"/>
              <a:gd name="connsiteY5" fmla="*/ 6874704 h 6878027"/>
              <a:gd name="connsiteX6" fmla="*/ 3516832 w 7086957"/>
              <a:gd name="connsiteY6" fmla="*/ 6878027 h 6878027"/>
              <a:gd name="connsiteX7" fmla="*/ 0 w 7086957"/>
              <a:gd name="connsiteY7" fmla="*/ 3355176 h 6878027"/>
              <a:gd name="connsiteX0" fmla="*/ 0 w 7086957"/>
              <a:gd name="connsiteY0" fmla="*/ 3355176 h 6879165"/>
              <a:gd name="connsiteX1" fmla="*/ 3352100 w 7086957"/>
              <a:gd name="connsiteY1" fmla="*/ 368 h 6879165"/>
              <a:gd name="connsiteX2" fmla="*/ 7086957 w 7086957"/>
              <a:gd name="connsiteY2" fmla="*/ 0 h 6879165"/>
              <a:gd name="connsiteX3" fmla="*/ 7082497 w 7086957"/>
              <a:gd name="connsiteY3" fmla="*/ 6865783 h 6879165"/>
              <a:gd name="connsiteX4" fmla="*/ 7082497 w 7086957"/>
              <a:gd name="connsiteY4" fmla="*/ 6865783 h 6879165"/>
              <a:gd name="connsiteX5" fmla="*/ 3517971 w 7086957"/>
              <a:gd name="connsiteY5" fmla="*/ 6879165 h 6879165"/>
              <a:gd name="connsiteX6" fmla="*/ 3516832 w 7086957"/>
              <a:gd name="connsiteY6" fmla="*/ 6878027 h 6879165"/>
              <a:gd name="connsiteX7" fmla="*/ 0 w 7086957"/>
              <a:gd name="connsiteY7" fmla="*/ 3355176 h 687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6957" h="6879165">
                <a:moveTo>
                  <a:pt x="0" y="3355176"/>
                </a:moveTo>
                <a:lnTo>
                  <a:pt x="3352100" y="368"/>
                </a:lnTo>
                <a:lnTo>
                  <a:pt x="7086957" y="0"/>
                </a:lnTo>
                <a:cubicBezTo>
                  <a:pt x="7085470" y="2288594"/>
                  <a:pt x="7083984" y="4577189"/>
                  <a:pt x="7082497" y="6865783"/>
                </a:cubicBezTo>
                <a:lnTo>
                  <a:pt x="7082497" y="6865783"/>
                </a:lnTo>
                <a:lnTo>
                  <a:pt x="3517971" y="6879165"/>
                </a:lnTo>
                <a:lnTo>
                  <a:pt x="3516832" y="6878027"/>
                </a:lnTo>
                <a:lnTo>
                  <a:pt x="0" y="3355176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17172" y="2463769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66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I_Title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6332" y="554400"/>
            <a:ext cx="5035268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496333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180178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J_Title_Sub_Content_ImageAngled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-19895" y="8466"/>
            <a:ext cx="5978425" cy="6865938"/>
          </a:xfrm>
          <a:custGeom>
            <a:avLst/>
            <a:gdLst>
              <a:gd name="connsiteX0" fmla="*/ 0 w 3335336"/>
              <a:gd name="connsiteY0" fmla="*/ 0 h 3191405"/>
              <a:gd name="connsiteX1" fmla="*/ 2803425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531911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191405"/>
              <a:gd name="connsiteX1" fmla="*/ 2464758 w 3335336"/>
              <a:gd name="connsiteY1" fmla="*/ 0 h 3191405"/>
              <a:gd name="connsiteX2" fmla="*/ 3335336 w 3335336"/>
              <a:gd name="connsiteY2" fmla="*/ 870578 h 3191405"/>
              <a:gd name="connsiteX3" fmla="*/ 3335336 w 3335336"/>
              <a:gd name="connsiteY3" fmla="*/ 3191405 h 3191405"/>
              <a:gd name="connsiteX4" fmla="*/ 3335336 w 3335336"/>
              <a:gd name="connsiteY4" fmla="*/ 3191405 h 3191405"/>
              <a:gd name="connsiteX5" fmla="*/ 531911 w 3335336"/>
              <a:gd name="connsiteY5" fmla="*/ 3191405 h 3191405"/>
              <a:gd name="connsiteX6" fmla="*/ 0 w 3335336"/>
              <a:gd name="connsiteY6" fmla="*/ 2659494 h 3191405"/>
              <a:gd name="connsiteX7" fmla="*/ 0 w 3335336"/>
              <a:gd name="connsiteY7" fmla="*/ 0 h 31914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3242205"/>
              <a:gd name="connsiteX1" fmla="*/ 2464758 w 3335336"/>
              <a:gd name="connsiteY1" fmla="*/ 0 h 3242205"/>
              <a:gd name="connsiteX2" fmla="*/ 3335336 w 3335336"/>
              <a:gd name="connsiteY2" fmla="*/ 870578 h 3242205"/>
              <a:gd name="connsiteX3" fmla="*/ 3335336 w 3335336"/>
              <a:gd name="connsiteY3" fmla="*/ 3191405 h 3242205"/>
              <a:gd name="connsiteX4" fmla="*/ 3335336 w 3335336"/>
              <a:gd name="connsiteY4" fmla="*/ 3191405 h 3242205"/>
              <a:gd name="connsiteX5" fmla="*/ 6978 w 3335336"/>
              <a:gd name="connsiteY5" fmla="*/ 3242205 h 3242205"/>
              <a:gd name="connsiteX6" fmla="*/ 0 w 3335336"/>
              <a:gd name="connsiteY6" fmla="*/ 2659494 h 3242205"/>
              <a:gd name="connsiteX7" fmla="*/ 0 w 3335336"/>
              <a:gd name="connsiteY7" fmla="*/ 0 h 3242205"/>
              <a:gd name="connsiteX0" fmla="*/ 0 w 3335336"/>
              <a:gd name="connsiteY0" fmla="*/ 0 h 6857471"/>
              <a:gd name="connsiteX1" fmla="*/ 2464758 w 3335336"/>
              <a:gd name="connsiteY1" fmla="*/ 0 h 6857471"/>
              <a:gd name="connsiteX2" fmla="*/ 3335336 w 3335336"/>
              <a:gd name="connsiteY2" fmla="*/ 870578 h 6857471"/>
              <a:gd name="connsiteX3" fmla="*/ 3335336 w 3335336"/>
              <a:gd name="connsiteY3" fmla="*/ 3191405 h 6857471"/>
              <a:gd name="connsiteX4" fmla="*/ 2480203 w 3335336"/>
              <a:gd name="connsiteY4" fmla="*/ 6857471 h 6857471"/>
              <a:gd name="connsiteX5" fmla="*/ 6978 w 3335336"/>
              <a:gd name="connsiteY5" fmla="*/ 3242205 h 6857471"/>
              <a:gd name="connsiteX6" fmla="*/ 0 w 3335336"/>
              <a:gd name="connsiteY6" fmla="*/ 2659494 h 6857471"/>
              <a:gd name="connsiteX7" fmla="*/ 0 w 3335336"/>
              <a:gd name="connsiteY7" fmla="*/ 0 h 6857471"/>
              <a:gd name="connsiteX0" fmla="*/ 9956 w 3345292"/>
              <a:gd name="connsiteY0" fmla="*/ 0 h 6874405"/>
              <a:gd name="connsiteX1" fmla="*/ 2474714 w 3345292"/>
              <a:gd name="connsiteY1" fmla="*/ 0 h 6874405"/>
              <a:gd name="connsiteX2" fmla="*/ 3345292 w 3345292"/>
              <a:gd name="connsiteY2" fmla="*/ 870578 h 6874405"/>
              <a:gd name="connsiteX3" fmla="*/ 3345292 w 3345292"/>
              <a:gd name="connsiteY3" fmla="*/ 3191405 h 6874405"/>
              <a:gd name="connsiteX4" fmla="*/ 2490159 w 3345292"/>
              <a:gd name="connsiteY4" fmla="*/ 6857471 h 6874405"/>
              <a:gd name="connsiteX5" fmla="*/ 0 w 3345292"/>
              <a:gd name="connsiteY5" fmla="*/ 6874405 h 6874405"/>
              <a:gd name="connsiteX6" fmla="*/ 9956 w 3345292"/>
              <a:gd name="connsiteY6" fmla="*/ 2659494 h 6874405"/>
              <a:gd name="connsiteX7" fmla="*/ 9956 w 3345292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57471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74405"/>
              <a:gd name="connsiteX1" fmla="*/ 2474714 w 5978425"/>
              <a:gd name="connsiteY1" fmla="*/ 0 h 6874405"/>
              <a:gd name="connsiteX2" fmla="*/ 3345292 w 5978425"/>
              <a:gd name="connsiteY2" fmla="*/ 870578 h 6874405"/>
              <a:gd name="connsiteX3" fmla="*/ 5978425 w 5978425"/>
              <a:gd name="connsiteY3" fmla="*/ 3394605 h 6874405"/>
              <a:gd name="connsiteX4" fmla="*/ 2490159 w 5978425"/>
              <a:gd name="connsiteY4" fmla="*/ 6865938 h 6874405"/>
              <a:gd name="connsiteX5" fmla="*/ 0 w 5978425"/>
              <a:gd name="connsiteY5" fmla="*/ 6874405 h 6874405"/>
              <a:gd name="connsiteX6" fmla="*/ 9956 w 5978425"/>
              <a:gd name="connsiteY6" fmla="*/ 2659494 h 6874405"/>
              <a:gd name="connsiteX7" fmla="*/ 9956 w 5978425"/>
              <a:gd name="connsiteY7" fmla="*/ 0 h 6874405"/>
              <a:gd name="connsiteX0" fmla="*/ 9956 w 5978425"/>
              <a:gd name="connsiteY0" fmla="*/ 0 h 6865938"/>
              <a:gd name="connsiteX1" fmla="*/ 2474714 w 5978425"/>
              <a:gd name="connsiteY1" fmla="*/ 0 h 6865938"/>
              <a:gd name="connsiteX2" fmla="*/ 3345292 w 5978425"/>
              <a:gd name="connsiteY2" fmla="*/ 870578 h 6865938"/>
              <a:gd name="connsiteX3" fmla="*/ 5978425 w 5978425"/>
              <a:gd name="connsiteY3" fmla="*/ 3394605 h 6865938"/>
              <a:gd name="connsiteX4" fmla="*/ 2490159 w 5978425"/>
              <a:gd name="connsiteY4" fmla="*/ 6865938 h 6865938"/>
              <a:gd name="connsiteX5" fmla="*/ 0 w 5978425"/>
              <a:gd name="connsiteY5" fmla="*/ 6863116 h 6865938"/>
              <a:gd name="connsiteX6" fmla="*/ 9956 w 5978425"/>
              <a:gd name="connsiteY6" fmla="*/ 2659494 h 6865938"/>
              <a:gd name="connsiteX7" fmla="*/ 9956 w 5978425"/>
              <a:gd name="connsiteY7" fmla="*/ 0 h 68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8425" h="6865938">
                <a:moveTo>
                  <a:pt x="9956" y="0"/>
                </a:moveTo>
                <a:lnTo>
                  <a:pt x="2474714" y="0"/>
                </a:lnTo>
                <a:lnTo>
                  <a:pt x="3345292" y="870578"/>
                </a:lnTo>
                <a:lnTo>
                  <a:pt x="5978425" y="3394605"/>
                </a:lnTo>
                <a:lnTo>
                  <a:pt x="2490159" y="6865938"/>
                </a:lnTo>
                <a:lnTo>
                  <a:pt x="0" y="6863116"/>
                </a:lnTo>
                <a:cubicBezTo>
                  <a:pt x="3319" y="5458146"/>
                  <a:pt x="6637" y="4064464"/>
                  <a:pt x="9956" y="2659494"/>
                </a:cubicBezTo>
                <a:lnTo>
                  <a:pt x="9956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494463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94463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95239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494463" y="2463768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221207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K_Title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1808535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L_Title_Sub_Content_Image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011332" y="0"/>
            <a:ext cx="6198131" cy="688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5211246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2775" y="2463800"/>
            <a:ext cx="4348163" cy="3360738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marR="0" indent="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2pPr>
            <a:lvl3pPr marL="219600" indent="-219600">
              <a:buClrTx/>
              <a:buFontTx/>
              <a:buBlip>
                <a:blip r:embed="rId2"/>
              </a:buBlip>
              <a:defRPr sz="1400"/>
            </a:lvl3pPr>
            <a:lvl4pPr marL="547200" indent="-285750">
              <a:buClrTx/>
              <a:buFontTx/>
              <a:buBlip>
                <a:blip r:embed="rId2"/>
              </a:buBlip>
              <a:defRPr sz="1400"/>
            </a:lvl4pPr>
            <a:lvl5pPr marL="842400" indent="-285750">
              <a:buClrTx/>
              <a:buFontTx/>
              <a:buBlip>
                <a:blip r:embed="rId2"/>
              </a:buBlip>
              <a:defRPr sz="1100" baseline="0"/>
            </a:lvl5pPr>
            <a:lvl6pPr marL="1108800" indent="-285750">
              <a:buClrTx/>
              <a:buFontTx/>
              <a:buBlip>
                <a:blip r:embed="rId2"/>
              </a:buBlip>
              <a:defRPr sz="1100"/>
            </a:lvl6pPr>
            <a:lvl7pPr marL="1368000" indent="-285750">
              <a:buClrTx/>
              <a:buFontTx/>
              <a:buBlip>
                <a:blip r:embed="rId2"/>
              </a:buBlip>
              <a:defRPr sz="1100"/>
            </a:lvl7pPr>
            <a:lvl8pPr marL="1620000" indent="-285750">
              <a:buClrTx/>
              <a:buFontTx/>
              <a:buBlip>
                <a:blip r:embed="rId2"/>
              </a:buBlip>
              <a:defRPr sz="1100"/>
            </a:lvl8pPr>
            <a:lvl9pPr marL="1872000" indent="-285750">
              <a:buClrTx/>
              <a:buFontTx/>
              <a:buBlip>
                <a:blip r:embed="rId2"/>
              </a:buBlip>
              <a:defRPr sz="11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2017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M_Title_Sub_Content_ImageFul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1133" y="2150533"/>
            <a:ext cx="10998199" cy="353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numCol="2" spcCol="18000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5" y="936000"/>
            <a:ext cx="5483225" cy="703262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3901" y="2362038"/>
            <a:ext cx="10305940" cy="2728913"/>
          </a:xfrm>
        </p:spPr>
        <p:txBody>
          <a:bodyPr numCol="2" spcCol="360000"/>
          <a:lstStyle>
            <a:lvl1pPr marL="6350" marR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  <a:lvl2pPr marL="0" indent="0">
              <a:spcAft>
                <a:spcPts val="1000"/>
              </a:spcAft>
              <a:buFontTx/>
              <a:buNone/>
              <a:defRPr>
                <a:solidFill>
                  <a:schemeClr val="tx2"/>
                </a:solidFill>
              </a:defRPr>
            </a:lvl2pPr>
            <a:lvl3pPr marL="208800" indent="-208800">
              <a:spcBef>
                <a:spcPts val="1000"/>
              </a:spcBef>
              <a:spcAft>
                <a:spcPts val="10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4pPr>
            <a:lvl5pPr marL="285750" indent="-2857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  <a:lvl6pPr marL="2514499" indent="-22859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6pPr>
          </a:lstStyle>
          <a:p>
            <a:pPr marL="6350" marR="0" lvl="0" indent="0" algn="l" defTabSz="9143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Bullet Points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69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N_Hero_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 userDrawn="1"/>
        </p:nvSpPr>
        <p:spPr>
          <a:xfrm>
            <a:off x="8071994" y="1703046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730433" y="3821434"/>
            <a:ext cx="1313637" cy="1325506"/>
          </a:xfrm>
          <a:custGeom>
            <a:avLst/>
            <a:gdLst>
              <a:gd name="connsiteX0" fmla="*/ 0 w 1640978"/>
              <a:gd name="connsiteY0" fmla="*/ 177937 h 1655805"/>
              <a:gd name="connsiteX1" fmla="*/ 1467983 w 1640978"/>
              <a:gd name="connsiteY1" fmla="*/ 177937 h 1655805"/>
              <a:gd name="connsiteX2" fmla="*/ 1467983 w 1640978"/>
              <a:gd name="connsiteY2" fmla="*/ 1655805 h 1655805"/>
              <a:gd name="connsiteX3" fmla="*/ 1640978 w 1640978"/>
              <a:gd name="connsiteY3" fmla="*/ 1482810 h 1655805"/>
              <a:gd name="connsiteX4" fmla="*/ 1640978 w 1640978"/>
              <a:gd name="connsiteY4" fmla="*/ 0 h 1655805"/>
              <a:gd name="connsiteX5" fmla="*/ 177938 w 1640978"/>
              <a:gd name="connsiteY5" fmla="*/ 0 h 1655805"/>
              <a:gd name="connsiteX6" fmla="*/ 0 w 1640978"/>
              <a:gd name="connsiteY6" fmla="*/ 177937 h 16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978" h="1655805">
                <a:moveTo>
                  <a:pt x="0" y="177937"/>
                </a:moveTo>
                <a:lnTo>
                  <a:pt x="1467983" y="177937"/>
                </a:lnTo>
                <a:lnTo>
                  <a:pt x="1467983" y="1655805"/>
                </a:lnTo>
                <a:lnTo>
                  <a:pt x="1640978" y="1482810"/>
                </a:lnTo>
                <a:lnTo>
                  <a:pt x="1640978" y="0"/>
                </a:lnTo>
                <a:lnTo>
                  <a:pt x="177938" y="0"/>
                </a:lnTo>
                <a:lnTo>
                  <a:pt x="0" y="1779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90675" y="3061494"/>
            <a:ext cx="5688213" cy="735012"/>
          </a:xfrm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50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A_Title_Chart_Content x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554400"/>
            <a:ext cx="4357565" cy="1113812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612000" y="1986906"/>
            <a:ext cx="3930245" cy="3931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91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91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48991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061936" y="194732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5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061936" y="332665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61936" y="4705980"/>
            <a:ext cx="2601097" cy="1379330"/>
          </a:xfrm>
        </p:spPr>
        <p:txBody>
          <a:bodyPr/>
          <a:lstStyle>
            <a:lvl1pPr>
              <a:defRPr sz="1400" b="1">
                <a:solidFill>
                  <a:schemeClr val="accent4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 hasCustomPrompt="1"/>
          </p:nvPr>
        </p:nvSpPr>
        <p:spPr>
          <a:xfrm>
            <a:off x="4704178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28" hasCustomPrompt="1"/>
          </p:nvPr>
        </p:nvSpPr>
        <p:spPr>
          <a:xfrm>
            <a:off x="4704178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4704178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30" hasCustomPrompt="1"/>
          </p:nvPr>
        </p:nvSpPr>
        <p:spPr>
          <a:xfrm>
            <a:off x="8216003" y="1947863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8216003" y="3326089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0"/>
          <p:cNvSpPr>
            <a:spLocks noGrp="1"/>
          </p:cNvSpPr>
          <p:nvPr>
            <p:ph type="pic" sz="quarter" idx="32" hasCustomPrompt="1"/>
          </p:nvPr>
        </p:nvSpPr>
        <p:spPr>
          <a:xfrm>
            <a:off x="8216003" y="4704315"/>
            <a:ext cx="684000" cy="68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612000" y="1546271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F-Title Slide - default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850" y="0"/>
            <a:ext cx="9074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58987"/>
      </p:ext>
    </p:extLst>
  </p:cSld>
  <p:clrMapOvr>
    <a:masterClrMapping/>
  </p:clrMapOvr>
  <p:transition>
    <p:fade/>
  </p:transition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B_Title_Content x 4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06837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/>
            </a:lvl4pPr>
            <a:lvl5pPr marL="952462" indent="-138901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444305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/>
            </a:lvl4pPr>
            <a:lvl5pPr marL="952462" indent="-138901">
              <a:buFontTx/>
              <a:buBlip>
                <a:blip r:embed="rId3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81773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tx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/>
            </a:lvl4pPr>
            <a:lvl5pPr marL="952462" indent="-138901">
              <a:buFontTx/>
              <a:buBlip>
                <a:blip r:embed="rId4"/>
              </a:buBlip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09814" y="2499249"/>
            <a:ext cx="2516608" cy="1845474"/>
          </a:xfrm>
          <a:solidFill>
            <a:schemeClr val="bg1"/>
          </a:solidFill>
        </p:spPr>
        <p:txBody>
          <a:bodyPr lIns="216000" tIns="216000" rIns="216000" bIns="216000"/>
          <a:lstStyle>
            <a:lvl1pPr>
              <a:defRPr sz="1400" b="1">
                <a:solidFill>
                  <a:schemeClr val="tx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2" name="Freeform 1"/>
          <p:cNvSpPr/>
          <p:nvPr userDrawn="1"/>
        </p:nvSpPr>
        <p:spPr>
          <a:xfrm>
            <a:off x="605685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00163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>
            <a:off x="3443153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437631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6280621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6275099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9108662" y="1701067"/>
            <a:ext cx="2518913" cy="798182"/>
          </a:xfrm>
          <a:custGeom>
            <a:avLst/>
            <a:gdLst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12011 w 2518913"/>
              <a:gd name="connsiteY5" fmla="*/ 267419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5117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953219 w 2518913"/>
              <a:gd name="connsiteY6" fmla="*/ 8627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535502 w 2518913"/>
              <a:gd name="connsiteY4" fmla="*/ 4313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13604 w 2518913"/>
              <a:gd name="connsiteY6" fmla="*/ 12940 h 1233578"/>
              <a:gd name="connsiteX7" fmla="*/ 0 w 2518913"/>
              <a:gd name="connsiteY7" fmla="*/ 0 h 1233578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86929 w 2518913"/>
              <a:gd name="connsiteY6" fmla="*/ 32945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8303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0 h 1233578"/>
              <a:gd name="connsiteX1" fmla="*/ 0 w 2518913"/>
              <a:gd name="connsiteY1" fmla="*/ 1233578 h 1233578"/>
              <a:gd name="connsiteX2" fmla="*/ 2518913 w 2518913"/>
              <a:gd name="connsiteY2" fmla="*/ 1233578 h 1233578"/>
              <a:gd name="connsiteX3" fmla="*/ 2518913 w 2518913"/>
              <a:gd name="connsiteY3" fmla="*/ 4313 h 1233578"/>
              <a:gd name="connsiteX4" fmla="*/ 1470804 w 2518913"/>
              <a:gd name="connsiteY4" fmla="*/ 10981 h 1233578"/>
              <a:gd name="connsiteX5" fmla="*/ 1259456 w 2518913"/>
              <a:gd name="connsiteY5" fmla="*/ 271732 h 1233578"/>
              <a:gd name="connsiteX6" fmla="*/ 1078303 w 2518913"/>
              <a:gd name="connsiteY6" fmla="*/ 4512 h 1233578"/>
              <a:gd name="connsiteX7" fmla="*/ 0 w 2518913"/>
              <a:gd name="connsiteY7" fmla="*/ 0 h 1233578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59456 w 2518913"/>
              <a:gd name="connsiteY5" fmla="*/ 272128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62631 w 2518913"/>
              <a:gd name="connsiteY5" fmla="*/ 218135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080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1377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  <a:gd name="connsiteX0" fmla="*/ 0 w 2518913"/>
              <a:gd name="connsiteY0" fmla="*/ 396 h 1233974"/>
              <a:gd name="connsiteX1" fmla="*/ 0 w 2518913"/>
              <a:gd name="connsiteY1" fmla="*/ 1233974 h 1233974"/>
              <a:gd name="connsiteX2" fmla="*/ 2518913 w 2518913"/>
              <a:gd name="connsiteY2" fmla="*/ 1233974 h 1233974"/>
              <a:gd name="connsiteX3" fmla="*/ 2518913 w 2518913"/>
              <a:gd name="connsiteY3" fmla="*/ 4709 h 1233974"/>
              <a:gd name="connsiteX4" fmla="*/ 1477154 w 2518913"/>
              <a:gd name="connsiteY4" fmla="*/ 1560 h 1233974"/>
              <a:gd name="connsiteX5" fmla="*/ 1272156 w 2518913"/>
              <a:gd name="connsiteY5" fmla="*/ 227952 h 1233974"/>
              <a:gd name="connsiteX6" fmla="*/ 1075128 w 2518913"/>
              <a:gd name="connsiteY6" fmla="*/ 0 h 1233974"/>
              <a:gd name="connsiteX7" fmla="*/ 0 w 2518913"/>
              <a:gd name="connsiteY7" fmla="*/ 396 h 123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8913" h="1233974">
                <a:moveTo>
                  <a:pt x="0" y="396"/>
                </a:moveTo>
                <a:lnTo>
                  <a:pt x="0" y="1233974"/>
                </a:lnTo>
                <a:lnTo>
                  <a:pt x="2518913" y="1233974"/>
                </a:lnTo>
                <a:lnTo>
                  <a:pt x="2518913" y="4709"/>
                </a:lnTo>
                <a:lnTo>
                  <a:pt x="1477154" y="1560"/>
                </a:lnTo>
                <a:lnTo>
                  <a:pt x="1272156" y="227952"/>
                </a:lnTo>
                <a:lnTo>
                  <a:pt x="1075128" y="0"/>
                </a:lnTo>
                <a:lnTo>
                  <a:pt x="0" y="3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9103140" y="1923475"/>
            <a:ext cx="2529956" cy="575774"/>
          </a:xfrm>
          <a:prstGeom prst="rect">
            <a:avLst/>
          </a:prstGeom>
          <a:noFill/>
        </p:spPr>
        <p:txBody>
          <a:bodyPr lIns="108000" tIns="108000" rIns="108000" bIns="108000"/>
          <a:lstStyle>
            <a:lvl1pPr algn="ctr">
              <a:defRPr sz="1600" b="0" cap="all" baseline="0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tx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06837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2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444305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3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281773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4"/>
              </a:buBlip>
              <a:tabLst/>
              <a:defRPr sz="1400"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4"/>
              </a:buBlip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09814" y="4566202"/>
            <a:ext cx="2516608" cy="1410392"/>
          </a:xfrm>
          <a:noFill/>
        </p:spPr>
        <p:txBody>
          <a:bodyPr lIns="0" tIns="0" rIns="0" bIns="0"/>
          <a:lstStyle>
            <a:lvl1pPr>
              <a:defRPr sz="1400" b="1">
                <a:solidFill>
                  <a:schemeClr val="bg1"/>
                </a:solidFill>
              </a:defRPr>
            </a:lvl1pPr>
            <a:lvl2pPr marL="7938" indent="0">
              <a:lnSpc>
                <a:spcPct val="100000"/>
              </a:lnSpc>
              <a:spcBef>
                <a:spcPts val="500"/>
              </a:spcBef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49225" indent="-149225">
              <a:buFontTx/>
              <a:buBlip>
                <a:blip r:embed="rId5"/>
              </a:buBlip>
              <a:tabLst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43" name="TextBox 42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C_Title_Content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12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2543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8" name="TextBox 27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12000" y="3021900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9355669" y="2506133"/>
            <a:ext cx="92333" cy="402674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12774" y="3191669"/>
            <a:ext cx="1885189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4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Freeform 18"/>
          <p:cNvSpPr/>
          <p:nvPr userDrawn="1"/>
        </p:nvSpPr>
        <p:spPr>
          <a:xfrm rot="5400000">
            <a:off x="6607504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676000" y="30219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676774" y="3191669"/>
            <a:ext cx="1883002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8673042" y="2446603"/>
            <a:ext cx="2138893" cy="821533"/>
          </a:xfrm>
        </p:spPr>
        <p:txBody>
          <a:bodyPr lIns="0" tIns="0" rIns="0" bIns="0" anchor="t"/>
          <a:lstStyle>
            <a:lvl1pPr>
              <a:buFontTx/>
              <a:buNone/>
              <a:defRPr sz="3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Freeform 31"/>
          <p:cNvSpPr/>
          <p:nvPr userDrawn="1"/>
        </p:nvSpPr>
        <p:spPr>
          <a:xfrm rot="5400000">
            <a:off x="10603772" y="2672685"/>
            <a:ext cx="1139825" cy="708025"/>
          </a:xfrm>
          <a:custGeom>
            <a:avLst/>
            <a:gdLst>
              <a:gd name="connsiteX0" fmla="*/ 0 w 1139825"/>
              <a:gd name="connsiteY0" fmla="*/ 555625 h 708025"/>
              <a:gd name="connsiteX1" fmla="*/ 0 w 1139825"/>
              <a:gd name="connsiteY1" fmla="*/ 698500 h 708025"/>
              <a:gd name="connsiteX2" fmla="*/ 565150 w 1139825"/>
              <a:gd name="connsiteY2" fmla="*/ 133350 h 708025"/>
              <a:gd name="connsiteX3" fmla="*/ 1139825 w 1139825"/>
              <a:gd name="connsiteY3" fmla="*/ 708025 h 708025"/>
              <a:gd name="connsiteX4" fmla="*/ 1139825 w 1139825"/>
              <a:gd name="connsiteY4" fmla="*/ 565150 h 708025"/>
              <a:gd name="connsiteX5" fmla="*/ 574675 w 1139825"/>
              <a:gd name="connsiteY5" fmla="*/ 0 h 708025"/>
              <a:gd name="connsiteX6" fmla="*/ 0 w 1139825"/>
              <a:gd name="connsiteY6" fmla="*/ 555625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825" h="708025">
                <a:moveTo>
                  <a:pt x="0" y="555625"/>
                </a:moveTo>
                <a:lnTo>
                  <a:pt x="0" y="698500"/>
                </a:lnTo>
                <a:lnTo>
                  <a:pt x="565150" y="133350"/>
                </a:lnTo>
                <a:lnTo>
                  <a:pt x="1139825" y="708025"/>
                </a:lnTo>
                <a:lnTo>
                  <a:pt x="1139825" y="565150"/>
                </a:lnTo>
                <a:lnTo>
                  <a:pt x="574675" y="0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672268" y="3021900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673042" y="3191669"/>
            <a:ext cx="1885574" cy="821533"/>
          </a:xfrm>
        </p:spPr>
        <p:txBody>
          <a:bodyPr lIns="0" tIns="0" rIns="0" bIns="0" anchor="t"/>
          <a:lstStyle>
            <a:lvl1pPr>
              <a:buFontTx/>
              <a:buNone/>
              <a:defRPr sz="2000" b="0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b="0" i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Edit subtitle two line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671201" y="4048067"/>
            <a:ext cx="281807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2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3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8534" y="4048067"/>
            <a:ext cx="2837400" cy="1934807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4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5"/>
              </a:buBlip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4681013" y="4048201"/>
            <a:ext cx="2826799" cy="1934674"/>
          </a:xfrm>
        </p:spPr>
        <p:txBody>
          <a:bodyPr lIns="0" tIns="0" rIns="0" bIns="0" anchor="t"/>
          <a:lstStyle>
            <a:lvl1pPr marL="208800" indent="-208800">
              <a:spcBef>
                <a:spcPts val="1000"/>
              </a:spcBef>
              <a:buFontTx/>
              <a:buBlip>
                <a:blip r:embed="rId6"/>
              </a:buBlip>
              <a:defRPr sz="1400" b="0" i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209550" marR="0" indent="-209550" algn="l" defTabSz="91436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Blip>
                <a:blip r:embed="rId6"/>
              </a:buBlip>
              <a:tabLst/>
              <a:defRPr sz="1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3pPr>
            <a:lvl4pPr marL="813562" indent="-146838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4pPr>
            <a:lvl5pPr marL="952462" indent="-138901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one text goes here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64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D_Title_Conten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1007534" y="1979333"/>
            <a:ext cx="863600" cy="854080"/>
          </a:xfrm>
          <a:prstGeom prst="rect">
            <a:avLst/>
          </a:prstGeom>
          <a:solidFill>
            <a:schemeClr val="tx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53933" y="1981200"/>
            <a:ext cx="0" cy="855133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07534" y="3003938"/>
            <a:ext cx="863600" cy="854080"/>
          </a:xfrm>
          <a:prstGeom prst="rect">
            <a:avLst/>
          </a:prstGeom>
          <a:solidFill>
            <a:schemeClr val="accent3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953933" y="3005805"/>
            <a:ext cx="0" cy="855133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1007534" y="4028411"/>
            <a:ext cx="863600" cy="854080"/>
          </a:xfrm>
          <a:prstGeom prst="rect">
            <a:avLst/>
          </a:prstGeom>
          <a:solidFill>
            <a:schemeClr val="accent2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953933" y="4030278"/>
            <a:ext cx="0" cy="855133"/>
          </a:xfrm>
          <a:prstGeom prst="line">
            <a:avLst/>
          </a:prstGeom>
          <a:ln w="85725" cap="flat">
            <a:solidFill>
              <a:schemeClr val="accent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1007534" y="5052885"/>
            <a:ext cx="863600" cy="854080"/>
          </a:xfrm>
          <a:prstGeom prst="rect">
            <a:avLst/>
          </a:prstGeom>
          <a:solidFill>
            <a:schemeClr val="accent5"/>
          </a:solidFill>
        </p:spPr>
        <p:txBody>
          <a:bodyPr wrap="square" lIns="45720" tIns="45720" rIns="4572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5400" b="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53933" y="5054752"/>
            <a:ext cx="0" cy="855133"/>
          </a:xfrm>
          <a:prstGeom prst="line">
            <a:avLst/>
          </a:prstGeom>
          <a:ln w="85725" cap="flat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7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057146" y="198379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rgbClr val="00C2B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5" name="Text Placeholder 7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2057146" y="3003901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6" name="Text Placeholder 7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2057146" y="4032535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057146" y="5050673"/>
            <a:ext cx="1647816" cy="850198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1500"/>
              </a:spcAft>
              <a:buNone/>
              <a:defRPr sz="1700" b="0" i="0" cap="all" spc="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4187008" y="198379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4187008" y="3003900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30" hasCustomPrompt="1"/>
          </p:nvPr>
        </p:nvSpPr>
        <p:spPr>
          <a:xfrm>
            <a:off x="4187008" y="4032534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31" hasCustomPrompt="1"/>
          </p:nvPr>
        </p:nvSpPr>
        <p:spPr>
          <a:xfrm>
            <a:off x="4187008" y="5050673"/>
            <a:ext cx="6035747" cy="850199"/>
          </a:xfrm>
        </p:spPr>
        <p:txBody>
          <a:bodyPr anchor="ctr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7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A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B_Titl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C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19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D_Title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12000" y="1193100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1847491"/>
            <a:ext cx="11015415" cy="4041775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9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E_Title_Sub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36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F_Title_Sub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524816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defRPr sz="1600" cap="none" spc="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subheading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186953"/>
            <a:ext cx="11015415" cy="3702313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18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G_Title_Sub2lines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/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12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G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2748"/>
      </p:ext>
    </p:extLst>
  </p:cSld>
  <p:clrMapOvr>
    <a:masterClrMapping/>
  </p:clrMapOvr>
  <p:transition>
    <p:fade/>
  </p:transition>
  <p:hf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H_Title_Sub2lines_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12000" y="176062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400"/>
            <a:ext cx="9274122" cy="37993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1500"/>
              </a:spcAft>
              <a:buNone/>
              <a:defRPr sz="2200" b="0" i="0" cap="all" spc="300" baseline="0">
                <a:solidFill>
                  <a:srgbClr val="FFFEFE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776" y="936000"/>
            <a:ext cx="3849158" cy="703262"/>
          </a:xfrm>
        </p:spPr>
        <p:txBody>
          <a:bodyPr/>
          <a:lstStyle>
            <a:lvl1pPr>
              <a:lnSpc>
                <a:spcPts val="1900"/>
              </a:lnSpc>
              <a:spcBef>
                <a:spcPts val="0"/>
              </a:spcBef>
              <a:defRPr sz="1600" cap="none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subheading here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213" y="2411082"/>
            <a:ext cx="11015415" cy="3478184"/>
          </a:xfrm>
        </p:spPr>
        <p:txBody>
          <a:bodyPr/>
          <a:lstStyle>
            <a:lvl1pPr>
              <a:defRPr>
                <a:solidFill>
                  <a:srgbClr val="FFFEFE"/>
                </a:solidFill>
              </a:defRPr>
            </a:lvl1pPr>
            <a:lvl2pPr>
              <a:defRPr>
                <a:solidFill>
                  <a:srgbClr val="FFFEFE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EFE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EFE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EFE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9" name="TextBox 18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2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I_Title2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12000" y="554399"/>
            <a:ext cx="9274122" cy="668253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all" spc="3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0" indent="0">
              <a:spcBef>
                <a:spcPts val="1000"/>
              </a:spcBef>
              <a:buNone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90492" indent="-190492"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425962" indent="-235470"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25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Two lines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12000" y="1483564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5" y="6472084"/>
            <a:ext cx="901345" cy="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332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you Pages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231752" y="3631352"/>
            <a:ext cx="308674" cy="308674"/>
            <a:chOff x="9922506" y="4301311"/>
            <a:chExt cx="370409" cy="370409"/>
          </a:xfrm>
        </p:grpSpPr>
        <p:sp>
          <p:nvSpPr>
            <p:cNvPr id="26" name="Oval 25">
              <a:hlinkClick r:id="rId2" tooltip="Twitter"/>
            </p:cNvPr>
            <p:cNvSpPr/>
            <p:nvPr/>
          </p:nvSpPr>
          <p:spPr>
            <a:xfrm>
              <a:off x="9922506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27" name="Freeform 26">
              <a:hlinkClick r:id="rId2" tooltip="Twitter"/>
            </p:cNvPr>
            <p:cNvSpPr>
              <a:spLocks noChangeAspect="1"/>
            </p:cNvSpPr>
            <p:nvPr/>
          </p:nvSpPr>
          <p:spPr bwMode="auto">
            <a:xfrm>
              <a:off x="10018038" y="4406922"/>
              <a:ext cx="195897" cy="159187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745999" y="3631352"/>
            <a:ext cx="305181" cy="308674"/>
            <a:chOff x="9339602" y="4301311"/>
            <a:chExt cx="370409" cy="370409"/>
          </a:xfrm>
        </p:grpSpPr>
        <p:sp>
          <p:nvSpPr>
            <p:cNvPr id="29" name="Oval 28">
              <a:hlinkClick r:id="rId3" tooltip="Facebook"/>
            </p:cNvPr>
            <p:cNvSpPr/>
            <p:nvPr/>
          </p:nvSpPr>
          <p:spPr>
            <a:xfrm>
              <a:off x="9339602" y="4301311"/>
              <a:ext cx="370409" cy="37040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 anchorCtr="1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US" sz="2000" dirty="0"/>
            </a:p>
          </p:txBody>
        </p:sp>
        <p:sp>
          <p:nvSpPr>
            <p:cNvPr id="30" name="Freeform 9">
              <a:hlinkClick r:id="rId3" tooltip="Facebook"/>
            </p:cNvPr>
            <p:cNvSpPr>
              <a:spLocks/>
            </p:cNvSpPr>
            <p:nvPr/>
          </p:nvSpPr>
          <p:spPr bwMode="auto">
            <a:xfrm>
              <a:off x="9462579" y="4392883"/>
              <a:ext cx="104592" cy="200506"/>
            </a:xfrm>
            <a:custGeom>
              <a:avLst/>
              <a:gdLst>
                <a:gd name="T0" fmla="*/ 306 w 471"/>
                <a:gd name="T1" fmla="*/ 907 h 907"/>
                <a:gd name="T2" fmla="*/ 306 w 471"/>
                <a:gd name="T3" fmla="*/ 493 h 907"/>
                <a:gd name="T4" fmla="*/ 445 w 471"/>
                <a:gd name="T5" fmla="*/ 493 h 907"/>
                <a:gd name="T6" fmla="*/ 465 w 471"/>
                <a:gd name="T7" fmla="*/ 332 h 907"/>
                <a:gd name="T8" fmla="*/ 306 w 471"/>
                <a:gd name="T9" fmla="*/ 332 h 907"/>
                <a:gd name="T10" fmla="*/ 306 w 471"/>
                <a:gd name="T11" fmla="*/ 229 h 907"/>
                <a:gd name="T12" fmla="*/ 386 w 471"/>
                <a:gd name="T13" fmla="*/ 151 h 907"/>
                <a:gd name="T14" fmla="*/ 471 w 471"/>
                <a:gd name="T15" fmla="*/ 151 h 907"/>
                <a:gd name="T16" fmla="*/ 471 w 471"/>
                <a:gd name="T17" fmla="*/ 7 h 907"/>
                <a:gd name="T18" fmla="*/ 347 w 471"/>
                <a:gd name="T19" fmla="*/ 0 h 907"/>
                <a:gd name="T20" fmla="*/ 139 w 471"/>
                <a:gd name="T21" fmla="*/ 213 h 907"/>
                <a:gd name="T22" fmla="*/ 139 w 471"/>
                <a:gd name="T23" fmla="*/ 332 h 907"/>
                <a:gd name="T24" fmla="*/ 0 w 471"/>
                <a:gd name="T25" fmla="*/ 332 h 907"/>
                <a:gd name="T26" fmla="*/ 0 w 471"/>
                <a:gd name="T27" fmla="*/ 493 h 907"/>
                <a:gd name="T28" fmla="*/ 139 w 471"/>
                <a:gd name="T29" fmla="*/ 493 h 907"/>
                <a:gd name="T30" fmla="*/ 139 w 471"/>
                <a:gd name="T31" fmla="*/ 907 h 907"/>
                <a:gd name="T32" fmla="*/ 306 w 471"/>
                <a:gd name="T33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1" h="907">
                  <a:moveTo>
                    <a:pt x="306" y="907"/>
                  </a:moveTo>
                  <a:cubicBezTo>
                    <a:pt x="306" y="493"/>
                    <a:pt x="306" y="493"/>
                    <a:pt x="306" y="493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65" y="332"/>
                    <a:pt x="465" y="332"/>
                    <a:pt x="46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229"/>
                    <a:pt x="306" y="229"/>
                    <a:pt x="306" y="229"/>
                  </a:cubicBezTo>
                  <a:cubicBezTo>
                    <a:pt x="306" y="183"/>
                    <a:pt x="319" y="151"/>
                    <a:pt x="386" y="151"/>
                  </a:cubicBezTo>
                  <a:cubicBezTo>
                    <a:pt x="471" y="151"/>
                    <a:pt x="471" y="151"/>
                    <a:pt x="471" y="151"/>
                  </a:cubicBezTo>
                  <a:cubicBezTo>
                    <a:pt x="471" y="7"/>
                    <a:pt x="471" y="7"/>
                    <a:pt x="471" y="7"/>
                  </a:cubicBezTo>
                  <a:cubicBezTo>
                    <a:pt x="456" y="5"/>
                    <a:pt x="406" y="0"/>
                    <a:pt x="347" y="0"/>
                  </a:cubicBezTo>
                  <a:cubicBezTo>
                    <a:pt x="224" y="0"/>
                    <a:pt x="139" y="76"/>
                    <a:pt x="139" y="213"/>
                  </a:cubicBezTo>
                  <a:cubicBezTo>
                    <a:pt x="139" y="332"/>
                    <a:pt x="139" y="332"/>
                    <a:pt x="139" y="33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139" y="493"/>
                    <a:pt x="139" y="493"/>
                    <a:pt x="139" y="493"/>
                  </a:cubicBezTo>
                  <a:cubicBezTo>
                    <a:pt x="139" y="907"/>
                    <a:pt x="139" y="907"/>
                    <a:pt x="139" y="907"/>
                  </a:cubicBezTo>
                  <a:lnTo>
                    <a:pt x="306" y="9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00" dirty="0"/>
            </a:p>
          </p:txBody>
        </p:sp>
      </p:grp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0000" y="1944472"/>
            <a:ext cx="5046253" cy="6771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200"/>
              </a:lnSpc>
              <a:spcBef>
                <a:spcPts val="500"/>
              </a:spcBef>
              <a:buNone/>
              <a:defRPr sz="20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600000" y="741834"/>
            <a:ext cx="5368290" cy="507832"/>
          </a:xfrm>
          <a:prstGeom prst="rect">
            <a:avLst/>
          </a:prstGeom>
        </p:spPr>
        <p:txBody>
          <a:bodyPr vert="horz" wrap="square" lIns="0" tIns="0" rIns="75000" bIns="0" rtlCol="0" anchor="t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0" i="0" cap="all" spc="3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600000" y="3666425"/>
            <a:ext cx="1778002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effectLst>
                  <a:outerShdw blurRad="152400" dist="254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Montserrat Light" panose="00000400000000000000" pitchFamily="50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67" b="1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Follow us on: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rgbClr val="1A1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21" name="Picture Placeholder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Peaco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085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Peacock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56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Peacock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tx2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tx2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330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Raspberr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09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Raspberry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37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Raspberry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3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3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133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Sunshin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rgbClr val="FFCC33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6807644" cy="1345754"/>
          </a:xfrm>
        </p:spPr>
        <p:txBody>
          <a:bodyPr numCol="2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H_Title Slide - default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783" y="0"/>
            <a:ext cx="9182216" cy="687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bg1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/>
          <a:p>
            <a:r>
              <a:rPr lang="en-US" dirty="0"/>
              <a:t>Co-branding image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68"/>
      </p:ext>
    </p:extLst>
  </p:cSld>
  <p:clrMapOvr>
    <a:masterClrMapping/>
  </p:clrMapOvr>
  <p:transition>
    <p:fade/>
  </p:transition>
  <p:hf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B_Sunshine_Imag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606765" y="-8203"/>
            <a:ext cx="8599467" cy="6887501"/>
          </a:xfrm>
          <a:custGeom>
            <a:avLst/>
            <a:gdLst>
              <a:gd name="connsiteX0" fmla="*/ 0 w 8848725"/>
              <a:gd name="connsiteY0" fmla="*/ 0 h 6883400"/>
              <a:gd name="connsiteX1" fmla="*/ 7701469 w 8848725"/>
              <a:gd name="connsiteY1" fmla="*/ 0 h 6883400"/>
              <a:gd name="connsiteX2" fmla="*/ 8848725 w 8848725"/>
              <a:gd name="connsiteY2" fmla="*/ 1147256 h 6883400"/>
              <a:gd name="connsiteX3" fmla="*/ 8848725 w 8848725"/>
              <a:gd name="connsiteY3" fmla="*/ 6883400 h 6883400"/>
              <a:gd name="connsiteX4" fmla="*/ 0 w 8848725"/>
              <a:gd name="connsiteY4" fmla="*/ 6883400 h 6883400"/>
              <a:gd name="connsiteX5" fmla="*/ 0 w 8848725"/>
              <a:gd name="connsiteY5" fmla="*/ 0 h 6883400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48725 w 8848725"/>
              <a:gd name="connsiteY2" fmla="*/ 1155457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0 w 8848725"/>
              <a:gd name="connsiteY0" fmla="*/ 8201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0 w 8848725"/>
              <a:gd name="connsiteY5" fmla="*/ 8201 h 6891601"/>
              <a:gd name="connsiteX0" fmla="*/ 4403882 w 8848725"/>
              <a:gd name="connsiteY0" fmla="*/ 176319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4403882 w 8848725"/>
              <a:gd name="connsiteY5" fmla="*/ 176319 h 6891601"/>
              <a:gd name="connsiteX0" fmla="*/ 7138881 w 8848725"/>
              <a:gd name="connsiteY0" fmla="*/ 4100 h 6891601"/>
              <a:gd name="connsiteX1" fmla="*/ 8845494 w 8848725"/>
              <a:gd name="connsiteY1" fmla="*/ 0 h 6891601"/>
              <a:gd name="connsiteX2" fmla="*/ 8836424 w 8848725"/>
              <a:gd name="connsiteY2" fmla="*/ 2471701 h 6891601"/>
              <a:gd name="connsiteX3" fmla="*/ 8848725 w 8848725"/>
              <a:gd name="connsiteY3" fmla="*/ 6891601 h 6891601"/>
              <a:gd name="connsiteX4" fmla="*/ 0 w 8848725"/>
              <a:gd name="connsiteY4" fmla="*/ 6891601 h 6891601"/>
              <a:gd name="connsiteX5" fmla="*/ 7138881 w 8848725"/>
              <a:gd name="connsiteY5" fmla="*/ 4100 h 6891601"/>
              <a:gd name="connsiteX0" fmla="*/ 6892854 w 8602698"/>
              <a:gd name="connsiteY0" fmla="*/ 4100 h 6891601"/>
              <a:gd name="connsiteX1" fmla="*/ 8599467 w 8602698"/>
              <a:gd name="connsiteY1" fmla="*/ 0 h 6891601"/>
              <a:gd name="connsiteX2" fmla="*/ 8590397 w 8602698"/>
              <a:gd name="connsiteY2" fmla="*/ 2471701 h 6891601"/>
              <a:gd name="connsiteX3" fmla="*/ 8602698 w 8602698"/>
              <a:gd name="connsiteY3" fmla="*/ 6891601 h 6891601"/>
              <a:gd name="connsiteX4" fmla="*/ 0 w 8602698"/>
              <a:gd name="connsiteY4" fmla="*/ 6887500 h 6891601"/>
              <a:gd name="connsiteX5" fmla="*/ 6892854 w 8602698"/>
              <a:gd name="connsiteY5" fmla="*/ 4100 h 6891601"/>
              <a:gd name="connsiteX0" fmla="*/ 6892854 w 8599467"/>
              <a:gd name="connsiteY0" fmla="*/ 4100 h 6887500"/>
              <a:gd name="connsiteX1" fmla="*/ 8599467 w 8599467"/>
              <a:gd name="connsiteY1" fmla="*/ 0 h 6887500"/>
              <a:gd name="connsiteX2" fmla="*/ 8590397 w 8599467"/>
              <a:gd name="connsiteY2" fmla="*/ 2471701 h 6887500"/>
              <a:gd name="connsiteX3" fmla="*/ 4207018 w 8599467"/>
              <a:gd name="connsiteY3" fmla="*/ 6887500 h 6887500"/>
              <a:gd name="connsiteX4" fmla="*/ 0 w 8599467"/>
              <a:gd name="connsiteY4" fmla="*/ 6887500 h 6887500"/>
              <a:gd name="connsiteX5" fmla="*/ 6892854 w 8599467"/>
              <a:gd name="connsiteY5" fmla="*/ 4100 h 6887500"/>
              <a:gd name="connsiteX0" fmla="*/ 6892854 w 8599467"/>
              <a:gd name="connsiteY0" fmla="*/ 4100 h 6887502"/>
              <a:gd name="connsiteX1" fmla="*/ 8599467 w 8599467"/>
              <a:gd name="connsiteY1" fmla="*/ 0 h 6887502"/>
              <a:gd name="connsiteX2" fmla="*/ 8590397 w 8599467"/>
              <a:gd name="connsiteY2" fmla="*/ 2471701 h 6887502"/>
              <a:gd name="connsiteX3" fmla="*/ 4207018 w 8599467"/>
              <a:gd name="connsiteY3" fmla="*/ 6887500 h 6887502"/>
              <a:gd name="connsiteX4" fmla="*/ 0 w 8599467"/>
              <a:gd name="connsiteY4" fmla="*/ 6887500 h 6887502"/>
              <a:gd name="connsiteX5" fmla="*/ 6892854 w 8599467"/>
              <a:gd name="connsiteY5" fmla="*/ 4100 h 6887502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  <a:gd name="connsiteX0" fmla="*/ 6892854 w 8599467"/>
              <a:gd name="connsiteY0" fmla="*/ 4100 h 6887501"/>
              <a:gd name="connsiteX1" fmla="*/ 8599467 w 8599467"/>
              <a:gd name="connsiteY1" fmla="*/ 0 h 6887501"/>
              <a:gd name="connsiteX2" fmla="*/ 8590397 w 8599467"/>
              <a:gd name="connsiteY2" fmla="*/ 2471701 h 6887501"/>
              <a:gd name="connsiteX3" fmla="*/ 4207018 w 8599467"/>
              <a:gd name="connsiteY3" fmla="*/ 6887500 h 6887501"/>
              <a:gd name="connsiteX4" fmla="*/ 0 w 8599467"/>
              <a:gd name="connsiteY4" fmla="*/ 6887500 h 6887501"/>
              <a:gd name="connsiteX5" fmla="*/ 6892854 w 8599467"/>
              <a:gd name="connsiteY5" fmla="*/ 4100 h 68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9467" h="6887501">
                <a:moveTo>
                  <a:pt x="6892854" y="4100"/>
                </a:moveTo>
                <a:lnTo>
                  <a:pt x="8599467" y="0"/>
                </a:lnTo>
                <a:cubicBezTo>
                  <a:pt x="8596444" y="823900"/>
                  <a:pt x="8593420" y="1647801"/>
                  <a:pt x="8590397" y="2471701"/>
                </a:cubicBezTo>
                <a:cubicBezTo>
                  <a:pt x="8590396" y="2468840"/>
                  <a:pt x="4215219" y="6890361"/>
                  <a:pt x="4207018" y="6887500"/>
                </a:cubicBezTo>
                <a:lnTo>
                  <a:pt x="0" y="6887500"/>
                </a:lnTo>
                <a:lnTo>
                  <a:pt x="6892854" y="410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21600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267431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2000" y="344979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389188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4427194"/>
            <a:ext cx="3365073" cy="1555680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08531" y="556944"/>
            <a:ext cx="1752600" cy="7032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22" name="TextBox 21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26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C_Sunshine_Content2col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7405457" y="2522738"/>
            <a:ext cx="4779145" cy="4335263"/>
          </a:xfrm>
          <a:custGeom>
            <a:avLst/>
            <a:gdLst>
              <a:gd name="connsiteX0" fmla="*/ 5726097 w 5734974"/>
              <a:gd name="connsiteY0" fmla="*/ 0 h 5202315"/>
              <a:gd name="connsiteX1" fmla="*/ 0 w 5734974"/>
              <a:gd name="connsiteY1" fmla="*/ 5202315 h 5202315"/>
              <a:gd name="connsiteX2" fmla="*/ 5734974 w 5734974"/>
              <a:gd name="connsiteY2" fmla="*/ 5202315 h 5202315"/>
              <a:gd name="connsiteX3" fmla="*/ 5726097 w 5734974"/>
              <a:gd name="connsiteY3" fmla="*/ 0 h 52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974" h="5202315">
                <a:moveTo>
                  <a:pt x="5726097" y="0"/>
                </a:moveTo>
                <a:lnTo>
                  <a:pt x="0" y="5202315"/>
                </a:lnTo>
                <a:lnTo>
                  <a:pt x="5734974" y="5202315"/>
                </a:lnTo>
                <a:lnTo>
                  <a:pt x="57260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" tIns="76200" rIns="38100" bIns="3810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12225" y="554400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bg1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49525" y="6399760"/>
            <a:ext cx="351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8AA98E1-407F-44B8-B384-C834A003AFAC}" type="slidenum">
              <a:rPr lang="en-US" sz="1000" b="1" smtClean="0">
                <a:solidFill>
                  <a:srgbClr val="FFFEFE"/>
                </a:solidFill>
                <a:ea typeface="Arial" charset="0"/>
                <a:cs typeface="Arial" charset="0"/>
              </a:rPr>
              <a:pPr algn="r"/>
              <a:t>‹#›</a:t>
            </a:fld>
            <a:endParaRPr lang="en-US" sz="1000" b="1" dirty="0">
              <a:solidFill>
                <a:srgbClr val="FFFEFE"/>
              </a:solidFill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49525" y="6434849"/>
            <a:ext cx="0" cy="176043"/>
          </a:xfrm>
          <a:prstGeom prst="line">
            <a:avLst/>
          </a:prstGeom>
          <a:noFill/>
          <a:ln w="12700" cap="flat" cmpd="sng" algn="ctr">
            <a:solidFill>
              <a:srgbClr val="FFFEFE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 userDrawn="1"/>
        </p:nvSpPr>
        <p:spPr>
          <a:xfrm>
            <a:off x="7891433" y="6399760"/>
            <a:ext cx="3513495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proprietary + confidential   </a:t>
            </a:r>
            <a:r>
              <a:rPr lang="en-US" sz="100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Harte Hanks 2018 </a:t>
            </a:r>
            <a:endParaRPr lang="en-GB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r"/>
            <a:endParaRPr lang="en-US" sz="1000" b="1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2225" y="1068387"/>
            <a:ext cx="5674664" cy="516549"/>
          </a:xfrm>
        </p:spPr>
        <p:txBody>
          <a:bodyPr anchor="t" anchorCtr="0"/>
          <a:lstStyle>
            <a:lvl1pPr>
              <a:lnSpc>
                <a:spcPts val="3500"/>
              </a:lnSpc>
              <a:defRPr sz="2800" cap="all" spc="0" baseline="0">
                <a:solidFill>
                  <a:schemeClr val="accent4"/>
                </a:solidFill>
              </a:defRPr>
            </a:lvl1pPr>
            <a:lvl2pPr marL="9525" indent="0">
              <a:lnSpc>
                <a:spcPts val="2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00C2BB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subheading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2000" y="1843868"/>
            <a:ext cx="396000" cy="0"/>
          </a:xfrm>
          <a:prstGeom prst="line">
            <a:avLst/>
          </a:prstGeom>
          <a:ln w="85725" cap="flat">
            <a:solidFill>
              <a:schemeClr val="accent4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12775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12775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853014" y="2285954"/>
            <a:ext cx="3711429" cy="527045"/>
          </a:xfrm>
        </p:spPr>
        <p:txBody>
          <a:bodyPr anchor="t" anchorCtr="0"/>
          <a:lstStyle>
            <a:lvl1pPr>
              <a:lnSpc>
                <a:spcPts val="3500"/>
              </a:lnSpc>
              <a:defRPr sz="2100" cap="none" spc="0" baseline="0">
                <a:solidFill>
                  <a:schemeClr val="accent4"/>
                </a:solidFill>
              </a:defRPr>
            </a:lvl1pPr>
            <a:lvl2pPr marL="9525" indent="0">
              <a:lnSpc>
                <a:spcPct val="90000"/>
              </a:lnSpc>
              <a:spcBef>
                <a:spcPts val="1500"/>
              </a:spcBef>
              <a:buFontTx/>
              <a:buNone/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853014" y="2821263"/>
            <a:ext cx="3732421" cy="2867715"/>
          </a:xfrm>
        </p:spPr>
        <p:txBody>
          <a:bodyPr numCol="1" anchor="t" anchorCtr="0"/>
          <a:lstStyle>
            <a:lvl1pPr>
              <a:lnSpc>
                <a:spcPct val="90000"/>
              </a:lnSpc>
              <a:defRPr sz="1600" cap="none" spc="0" baseline="0">
                <a:solidFill>
                  <a:schemeClr val="bg1"/>
                </a:solidFill>
              </a:defRPr>
            </a:lvl1pPr>
            <a:lvl2pPr marL="295275" indent="-285750">
              <a:lnSpc>
                <a:spcPct val="90000"/>
              </a:lnSpc>
              <a:spcBef>
                <a:spcPts val="1500"/>
              </a:spcBef>
              <a:buSzPct val="100000"/>
              <a:buFontTx/>
              <a:buBlip>
                <a:blip r:embed="rId2"/>
              </a:buBlip>
              <a:tabLst/>
              <a:defRPr sz="1600" cap="none" spc="0">
                <a:solidFill>
                  <a:srgbClr val="FFFEFE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Bullet points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044113" y="556944"/>
            <a:ext cx="1752600" cy="703262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4" y="6477268"/>
            <a:ext cx="900000" cy="1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I_Title Slide - default 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7398" y="-7398"/>
            <a:ext cx="10401670" cy="6865398"/>
          </a:xfrm>
          <a:custGeom>
            <a:avLst/>
            <a:gdLst>
              <a:gd name="connsiteX0" fmla="*/ 12482004 w 12482004"/>
              <a:gd name="connsiteY0" fmla="*/ 0 h 8238478"/>
              <a:gd name="connsiteX1" fmla="*/ 3781888 w 12482004"/>
              <a:gd name="connsiteY1" fmla="*/ 8238478 h 8238478"/>
              <a:gd name="connsiteX2" fmla="*/ 0 w 12482004"/>
              <a:gd name="connsiteY2" fmla="*/ 8238478 h 8238478"/>
              <a:gd name="connsiteX3" fmla="*/ 0 w 12482004"/>
              <a:gd name="connsiteY3" fmla="*/ 8878 h 8238478"/>
              <a:gd name="connsiteX4" fmla="*/ 12482004 w 12482004"/>
              <a:gd name="connsiteY4" fmla="*/ 0 h 8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004" h="8238478">
                <a:moveTo>
                  <a:pt x="12482004" y="0"/>
                </a:moveTo>
                <a:lnTo>
                  <a:pt x="3781888" y="8238478"/>
                </a:lnTo>
                <a:lnTo>
                  <a:pt x="0" y="8238478"/>
                </a:lnTo>
                <a:lnTo>
                  <a:pt x="0" y="8878"/>
                </a:lnTo>
                <a:lnTo>
                  <a:pt x="12482004" y="0"/>
                </a:lnTo>
                <a:close/>
              </a:path>
            </a:pathLst>
          </a:cu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422" y="0"/>
            <a:ext cx="9188577" cy="686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000" y="1813580"/>
            <a:ext cx="6793457" cy="1304182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5300"/>
              </a:lnSpc>
              <a:defRPr sz="4800" b="0" i="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2000" y="3780326"/>
            <a:ext cx="5234940" cy="150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560"/>
              </a:lnSpc>
              <a:spcBef>
                <a:spcPts val="0"/>
              </a:spcBef>
              <a:buNone/>
              <a:defRPr sz="1300" b="1" i="0" cap="all" baseline="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1000"/>
              </a:spcBef>
              <a:buNone/>
              <a:defRPr sz="1333"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4" name="Rectangle 2"/>
          <p:cNvSpPr/>
          <p:nvPr userDrawn="1"/>
        </p:nvSpPr>
        <p:spPr>
          <a:xfrm>
            <a:off x="8232000" y="3258000"/>
            <a:ext cx="3960000" cy="3600000"/>
          </a:xfrm>
          <a:custGeom>
            <a:avLst/>
            <a:gdLst>
              <a:gd name="connsiteX0" fmla="*/ 0 w 3960000"/>
              <a:gd name="connsiteY0" fmla="*/ 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  <a:gd name="connsiteX4" fmla="*/ 0 w 3960000"/>
              <a:gd name="connsiteY4" fmla="*/ 0 h 3600000"/>
              <a:gd name="connsiteX0" fmla="*/ 0 w 3960000"/>
              <a:gd name="connsiteY0" fmla="*/ 3600000 h 3600000"/>
              <a:gd name="connsiteX1" fmla="*/ 3960000 w 3960000"/>
              <a:gd name="connsiteY1" fmla="*/ 0 h 3600000"/>
              <a:gd name="connsiteX2" fmla="*/ 3960000 w 3960000"/>
              <a:gd name="connsiteY2" fmla="*/ 3600000 h 3600000"/>
              <a:gd name="connsiteX3" fmla="*/ 0 w 3960000"/>
              <a:gd name="connsiteY3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00" h="3600000">
                <a:moveTo>
                  <a:pt x="0" y="3600000"/>
                </a:moveTo>
                <a:lnTo>
                  <a:pt x="3960000" y="0"/>
                </a:lnTo>
                <a:lnTo>
                  <a:pt x="39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45720" rtlCol="0" anchor="t" anchorCtr="1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sz="240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000" y="3444055"/>
            <a:ext cx="396000" cy="0"/>
          </a:xfrm>
          <a:prstGeom prst="line">
            <a:avLst/>
          </a:prstGeom>
          <a:ln w="85725" cap="flat">
            <a:solidFill>
              <a:schemeClr val="tx2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1860651" y="5553167"/>
            <a:ext cx="1752600" cy="703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Co-branding image</a:t>
            </a:r>
          </a:p>
        </p:txBody>
      </p:sp>
      <p:pic>
        <p:nvPicPr>
          <p:cNvPr id="10" name="Picture Placeholder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5449989"/>
            <a:ext cx="845379" cy="8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7216"/>
      </p:ext>
    </p:extLst>
  </p:cSld>
  <p:clrMapOvr>
    <a:masterClrMapping/>
  </p:clrMapOvr>
  <p:transition>
    <p:fade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7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910" r:id="rId2"/>
    <p:sldLayoutId id="2147483909" r:id="rId3"/>
    <p:sldLayoutId id="2147483912" r:id="rId4"/>
    <p:sldLayoutId id="2147483907" r:id="rId5"/>
    <p:sldLayoutId id="2147483914" r:id="rId6"/>
    <p:sldLayoutId id="2147483908" r:id="rId7"/>
    <p:sldLayoutId id="2147483913" r:id="rId8"/>
    <p:sldLayoutId id="2147483995" r:id="rId9"/>
    <p:sldLayoutId id="2147483996" r:id="rId10"/>
    <p:sldLayoutId id="2147483997" r:id="rId11"/>
    <p:sldLayoutId id="2147483998" r:id="rId12"/>
    <p:sldLayoutId id="2147483866" r:id="rId13"/>
    <p:sldLayoutId id="2147483905" r:id="rId14"/>
    <p:sldLayoutId id="2147483892" r:id="rId15"/>
    <p:sldLayoutId id="2147483893" r:id="rId16"/>
    <p:sldLayoutId id="2147484014" r:id="rId1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5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3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3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22" r:id="rId4"/>
    <p:sldLayoutId id="2147483930" r:id="rId5"/>
    <p:sldLayoutId id="2147483918" r:id="rId6"/>
    <p:sldLayoutId id="2147483923" r:id="rId7"/>
    <p:sldLayoutId id="2147483931" r:id="rId8"/>
    <p:sldLayoutId id="2147483919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667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500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Tx/>
        <a:buBlip>
          <a:blip r:embed="rId11"/>
        </a:buBlip>
        <a:defRPr sz="1333" b="0" i="0" kern="1200">
          <a:solidFill>
            <a:srgbClr val="FFFEFE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7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7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 dirty="0"/>
              <a:t>Body copy here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4004" r:id="rId2"/>
    <p:sldLayoutId id="2147483984" r:id="rId3"/>
    <p:sldLayoutId id="2147484005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Tx/>
        <a:buBlip>
          <a:blip r:embed="rId7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6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5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5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5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9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9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68" r:id="rId2"/>
    <p:sldLayoutId id="2147483836" r:id="rId3"/>
    <p:sldLayoutId id="2147483869" r:id="rId4"/>
    <p:sldLayoutId id="2147483837" r:id="rId5"/>
    <p:sldLayoutId id="2147483870" r:id="rId6"/>
    <p:sldLayoutId id="2147483825" r:id="rId7"/>
    <p:sldLayoutId id="2147484000" r:id="rId8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0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0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4009" r:id="rId4"/>
    <p:sldLayoutId id="2147483841" r:id="rId5"/>
    <p:sldLayoutId id="2147484008" r:id="rId6"/>
    <p:sldLayoutId id="2147483842" r:id="rId7"/>
    <p:sldLayoutId id="2147484007" r:id="rId8"/>
    <p:sldLayoutId id="2147483843" r:id="rId9"/>
    <p:sldLayoutId id="2147484006" r:id="rId10"/>
    <p:sldLayoutId id="2147483845" r:id="rId11"/>
    <p:sldLayoutId id="2147483846" r:id="rId12"/>
    <p:sldLayoutId id="2147483895" r:id="rId13"/>
    <p:sldLayoutId id="2147483896" r:id="rId1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27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3" r:id="rId2"/>
    <p:sldLayoutId id="2147483897" r:id="rId3"/>
    <p:sldLayoutId id="2147483900" r:id="rId4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6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6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761381"/>
            <a:ext cx="11151521" cy="5078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225040"/>
            <a:ext cx="11143775" cy="14515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898" r:id="rId3"/>
    <p:sldLayoutId id="2147484001" r:id="rId4"/>
    <p:sldLayoutId id="2147483894" r:id="rId5"/>
    <p:sldLayoutId id="2147484002" r:id="rId6"/>
    <p:sldLayoutId id="2147483934" r:id="rId7"/>
    <p:sldLayoutId id="2147484003" r:id="rId8"/>
    <p:sldLayoutId id="2147484010" r:id="rId9"/>
  </p:sldLayoutIdLst>
  <p:transition>
    <p:fade/>
  </p:transition>
  <p:hf sldNum="0"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667" b="0" i="0" kern="1200" spc="100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6350" indent="0" algn="l" defTabSz="914363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Tx/>
        <a:buNone/>
        <a:tabLst/>
        <a:defRPr sz="19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1pPr>
      <a:lvl2pPr marL="220663" indent="-220663" algn="l" defTabSz="914363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Tx/>
        <a:buBlip>
          <a:blip r:embed="rId11"/>
        </a:buBlip>
        <a:tabLst/>
        <a:defRPr sz="18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2pPr>
      <a:lvl3pPr marL="623069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667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3pPr>
      <a:lvl4pPr marL="813562" indent="-146838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500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4pPr>
      <a:lvl5pPr marL="952462" indent="-138901" algn="l" defTabSz="914363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Tx/>
        <a:buBlip>
          <a:blip r:embed="rId11"/>
        </a:buBlip>
        <a:defRPr sz="1333" b="0" i="0" kern="1200">
          <a:solidFill>
            <a:srgbClr val="343433"/>
          </a:solidFill>
          <a:latin typeface="Arial" charset="0"/>
          <a:ea typeface="Arial" charset="0"/>
          <a:cs typeface="Arial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0" orient="horz" pos="2160" userDrawn="1">
          <p15:clr>
            <a:srgbClr val="F26B43"/>
          </p15:clr>
        </p15:guide>
        <p15:guide id="21" pos="3840" userDrawn="1">
          <p15:clr>
            <a:srgbClr val="F26B43"/>
          </p15:clr>
        </p15:guide>
        <p15:guide id="22" pos="7200" userDrawn="1">
          <p15:clr>
            <a:srgbClr val="F26B43"/>
          </p15:clr>
        </p15:guide>
        <p15:guide id="23" orient="horz" pos="1402" userDrawn="1">
          <p15:clr>
            <a:srgbClr val="F26B43"/>
          </p15:clr>
        </p15:guide>
        <p15:guide id="24" orient="horz" pos="709" userDrawn="1">
          <p15:clr>
            <a:srgbClr val="F26B43"/>
          </p15:clr>
        </p15:guide>
        <p15:guide id="25" pos="7320" userDrawn="1">
          <p15:clr>
            <a:srgbClr val="F26B43"/>
          </p15:clr>
        </p15:guide>
        <p15:guide id="26" pos="360" userDrawn="1">
          <p15:clr>
            <a:srgbClr val="F26B43"/>
          </p15:clr>
        </p15:guide>
        <p15:guide id="27" orient="horz" pos="4080" userDrawn="1">
          <p15:clr>
            <a:srgbClr val="F26B43"/>
          </p15:clr>
        </p15:guide>
        <p15:guide id="28" orient="horz" pos="393" userDrawn="1">
          <p15:clr>
            <a:srgbClr val="F26B43"/>
          </p15:clr>
        </p15:guide>
        <p15:guide id="29" pos="3480" userDrawn="1">
          <p15:clr>
            <a:srgbClr val="F26B43"/>
          </p15:clr>
        </p15:guide>
        <p15:guide id="30" pos="4200" userDrawn="1">
          <p15:clr>
            <a:srgbClr val="F26B43"/>
          </p15:clr>
        </p15:guide>
        <p15:guide id="31" pos="7440" userDrawn="1">
          <p15:clr>
            <a:srgbClr val="F26B43"/>
          </p15:clr>
        </p15:guide>
        <p15:guide id="32" orient="horz" pos="183" userDrawn="1">
          <p15:clr>
            <a:srgbClr val="F26B43"/>
          </p15:clr>
        </p15:guide>
        <p15:guide id="33" orient="horz" pos="3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9" b="2619"/>
          <a:stretch>
            <a:fillRect/>
          </a:stretch>
        </p:blipFill>
        <p:spPr/>
      </p:pic>
      <p:sp>
        <p:nvSpPr>
          <p:cNvPr id="7" name="Shape 151">
            <a:extLst>
              <a:ext uri="{FF2B5EF4-FFF2-40B4-BE49-F238E27FC236}">
                <a16:creationId xmlns:a16="http://schemas.microsoft.com/office/drawing/2014/main" id="{8DA50004-C07C-4E8D-BD6E-E6FEFC1595FF}"/>
              </a:ext>
            </a:extLst>
          </p:cNvPr>
          <p:cNvSpPr txBox="1">
            <a:spLocks/>
          </p:cNvSpPr>
          <p:nvPr/>
        </p:nvSpPr>
        <p:spPr>
          <a:xfrm>
            <a:off x="2066893" y="2848172"/>
            <a:ext cx="4487700" cy="1159799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914363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sz="4800" b="0" i="0" kern="1200" cap="all" spc="300" baseline="0">
                <a:solidFill>
                  <a:schemeClr val="accent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Java course</a:t>
            </a:r>
          </a:p>
          <a:p>
            <a:pPr>
              <a:spcBef>
                <a:spcPts val="0"/>
              </a:spcBef>
            </a:pPr>
            <a:r>
              <a:rPr lang="en" dirty="0"/>
              <a:t>-9-</a:t>
            </a:r>
          </a:p>
        </p:txBody>
      </p:sp>
      <p:sp>
        <p:nvSpPr>
          <p:cNvPr id="12" name="Shape 632">
            <a:extLst>
              <a:ext uri="{FF2B5EF4-FFF2-40B4-BE49-F238E27FC236}">
                <a16:creationId xmlns:a16="http://schemas.microsoft.com/office/drawing/2014/main" id="{99C192C4-E0F8-4A36-9649-263928BA4C04}"/>
              </a:ext>
            </a:extLst>
          </p:cNvPr>
          <p:cNvSpPr/>
          <p:nvPr/>
        </p:nvSpPr>
        <p:spPr>
          <a:xfrm>
            <a:off x="270120" y="521807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368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2 entities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46658-E70D-4930-A65D-8C175044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96" y="2201388"/>
            <a:ext cx="4667250" cy="292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E6364A-1C6A-4FA0-AB42-598E8A8B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15" y="2135349"/>
            <a:ext cx="3810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6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Repository classes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F4E3-ADD4-44C2-948D-EE3434C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2067605"/>
            <a:ext cx="4829175" cy="1285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6DDDB-02C0-4A23-8BD7-B393E787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49" y="3663476"/>
            <a:ext cx="5295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6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a Exception class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716CB-3DA6-4DAE-A32E-D6BCD32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95537"/>
            <a:ext cx="49053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12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controllers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25DD6-C868-4435-88C9-3D169398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757609"/>
            <a:ext cx="5799655" cy="46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Create the second controller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37662C-3C1F-49F3-9EEF-57D1A1C9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3" y="1757609"/>
            <a:ext cx="7160564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4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Done.</a:t>
            </a:r>
            <a:endParaRPr lang="en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C9596-CCBA-4D2A-A288-FF3937CD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15" y="1271587"/>
            <a:ext cx="29813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2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Finishing touch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4815-35E7-424F-B59A-431BE91AD5F2}"/>
              </a:ext>
            </a:extLst>
          </p:cNvPr>
          <p:cNvSpPr txBox="1"/>
          <p:nvPr/>
        </p:nvSpPr>
        <p:spPr>
          <a:xfrm>
            <a:off x="1763486" y="2463282"/>
            <a:ext cx="7156579" cy="41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-Update maven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dirty="0"/>
              <a:t>-Right Click -&gt; Run as -&gt;Java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Run as Java Application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6B430-F94B-49B1-8318-B44868EA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425765"/>
            <a:ext cx="6477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8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0239" y="231319"/>
            <a:ext cx="3911522" cy="828000"/>
          </a:xfrm>
        </p:spPr>
        <p:txBody>
          <a:bodyPr/>
          <a:lstStyle/>
          <a:p>
            <a:r>
              <a:rPr lang="en-US" b="1" dirty="0"/>
              <a:t>That`s it for</a:t>
            </a:r>
            <a:br>
              <a:rPr lang="en-US" b="1" dirty="0"/>
            </a:br>
            <a:r>
              <a:rPr lang="en-US" b="1" dirty="0"/>
              <a:t> today</a:t>
            </a: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525652-F183-4274-9FC9-393EFEC1C570}"/>
              </a:ext>
            </a:extLst>
          </p:cNvPr>
          <p:cNvSpPr txBox="1">
            <a:spLocks/>
          </p:cNvSpPr>
          <p:nvPr/>
        </p:nvSpPr>
        <p:spPr>
          <a:xfrm>
            <a:off x="3109950" y="2284451"/>
            <a:ext cx="5972100" cy="6359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ctr" defTabSz="914363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200" b="0" i="0" kern="1200" cap="all" spc="300" baseline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b="1" dirty="0"/>
              <a:t>Session review</a:t>
            </a:r>
          </a:p>
        </p:txBody>
      </p:sp>
      <p:sp>
        <p:nvSpPr>
          <p:cNvPr id="20" name="Shape 184">
            <a:extLst>
              <a:ext uri="{FF2B5EF4-FFF2-40B4-BE49-F238E27FC236}">
                <a16:creationId xmlns:a16="http://schemas.microsoft.com/office/drawing/2014/main" id="{6B02505A-A517-4986-90E7-2B997DEBC28D}"/>
              </a:ext>
            </a:extLst>
          </p:cNvPr>
          <p:cNvSpPr txBox="1">
            <a:spLocks/>
          </p:cNvSpPr>
          <p:nvPr/>
        </p:nvSpPr>
        <p:spPr>
          <a:xfrm>
            <a:off x="3109950" y="3031479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dirty="0"/>
              <a:t>-You learned Hibernate</a:t>
            </a:r>
            <a:endParaRPr lang="en-US" dirty="0">
              <a:sym typeface="Wingdings" pitchFamily="2" charset="2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-You learned about </a:t>
            </a:r>
            <a:r>
              <a:rPr lang="en-US" dirty="0" err="1">
                <a:sym typeface="Wingdings" pitchFamily="2" charset="2"/>
              </a:rPr>
              <a:t>DataSorces</a:t>
            </a: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dirty="0"/>
              <a:t>-You learned annotations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-US" b="1" dirty="0"/>
              <a:t>GOOD JOB!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3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2">
            <a:extLst>
              <a:ext uri="{FF2B5EF4-FFF2-40B4-BE49-F238E27FC236}">
                <a16:creationId xmlns:a16="http://schemas.microsoft.com/office/drawing/2014/main" id="{23AA2EF2-E692-4F9F-BDA2-6548760812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61658" y="3181789"/>
            <a:ext cx="5290456" cy="1049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9</a:t>
            </a:r>
            <a:r>
              <a:rPr lang="en"/>
              <a:t>.</a:t>
            </a:r>
            <a:r>
              <a:rPr lang="en-US" dirty="0"/>
              <a:t>Hibernate</a:t>
            </a:r>
            <a:br>
              <a:rPr lang="en-U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5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3707609" y="2521076"/>
            <a:ext cx="5635199" cy="115979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/>
              <a:t>What is a Hibernate?</a:t>
            </a:r>
            <a:endParaRPr lang="en" sz="7200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586205" y="4173744"/>
            <a:ext cx="9377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Hibernate ORM (Hibernate in short) is an object-relational mapping tool for the Java programming language. It provides a framework for mapping an object-oriented domain model to a relational database. Hibernate handles object-relational impedance mismatch problems by replacing direct, persistent database accesses with high-level object handling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926849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Architecture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C85D9-2567-4E6F-B94B-513B527B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135394"/>
            <a:ext cx="61626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63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973739" y="1045029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Hibernate Features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1841241" y="2098689"/>
            <a:ext cx="850951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9A8B"/>
                </a:solidFill>
              </a:rPr>
              <a:t>SessionFactory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The </a:t>
            </a:r>
            <a:r>
              <a:rPr lang="en-US" sz="1600" dirty="0" err="1"/>
              <a:t>SessionFactory</a:t>
            </a:r>
            <a:r>
              <a:rPr lang="en-US" sz="1600" dirty="0"/>
              <a:t> is a factory of session and client of </a:t>
            </a:r>
            <a:r>
              <a:rPr lang="en-US" sz="1600" dirty="0" err="1"/>
              <a:t>ConnectionProvider</a:t>
            </a:r>
            <a:r>
              <a:rPr lang="en-US" sz="1600" dirty="0"/>
              <a:t>. The </a:t>
            </a:r>
            <a:r>
              <a:rPr lang="en-US" sz="1600" dirty="0" err="1"/>
              <a:t>org.hibernate.SessionFactory</a:t>
            </a:r>
            <a:r>
              <a:rPr lang="en-US" sz="1600" dirty="0"/>
              <a:t> interface provides factory method to get the object of Session.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Session</a:t>
            </a:r>
          </a:p>
          <a:p>
            <a:r>
              <a:rPr lang="en-US" sz="1600" dirty="0"/>
              <a:t>The session object provides an interface between the application and data stored in the database. It is a short-lived object and wraps the JDBC connection. It is factory of Transaction, Query and </a:t>
            </a:r>
            <a:r>
              <a:rPr lang="en-US" sz="1600" dirty="0" err="1"/>
              <a:t>Criteria.The</a:t>
            </a:r>
            <a:r>
              <a:rPr lang="en-US" sz="1600" dirty="0"/>
              <a:t> </a:t>
            </a:r>
            <a:r>
              <a:rPr lang="en-US" sz="1600" dirty="0" err="1"/>
              <a:t>org.hibernate.Session</a:t>
            </a:r>
            <a:r>
              <a:rPr lang="en-US" sz="1600" dirty="0"/>
              <a:t> interface provides methods to insert, update and delete the object. </a:t>
            </a:r>
          </a:p>
          <a:p>
            <a:r>
              <a:rPr lang="en-US" sz="1600" b="1" dirty="0">
                <a:solidFill>
                  <a:srgbClr val="009A8B"/>
                </a:solidFill>
              </a:rPr>
              <a:t>Transaction</a:t>
            </a:r>
          </a:p>
          <a:p>
            <a:r>
              <a:rPr lang="en-US" sz="1600" dirty="0"/>
              <a:t>The transaction object specifies the atomic unit of work. It is optional. The </a:t>
            </a:r>
            <a:r>
              <a:rPr lang="en-US" sz="1600" dirty="0" err="1"/>
              <a:t>org.hibernate.Transaction</a:t>
            </a:r>
            <a:r>
              <a:rPr lang="en-US" sz="1600" dirty="0"/>
              <a:t> interface provides methods for transaction management.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ConnectionProvider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JDBC connections. It abstracts the application from </a:t>
            </a:r>
            <a:r>
              <a:rPr lang="en-US" sz="1600" dirty="0" err="1"/>
              <a:t>DriverManager</a:t>
            </a:r>
            <a:r>
              <a:rPr lang="en-US" sz="1600" dirty="0"/>
              <a:t> or </a:t>
            </a:r>
            <a:r>
              <a:rPr lang="en-US" sz="1600" dirty="0" err="1"/>
              <a:t>DataSource</a:t>
            </a:r>
            <a:r>
              <a:rPr lang="en-US" sz="1600" dirty="0"/>
              <a:t>. It is optional.</a:t>
            </a:r>
          </a:p>
          <a:p>
            <a:r>
              <a:rPr lang="en-US" sz="1600" b="1" dirty="0" err="1">
                <a:solidFill>
                  <a:srgbClr val="009A8B"/>
                </a:solidFill>
              </a:rPr>
              <a:t>TransactionFactory</a:t>
            </a:r>
            <a:endParaRPr lang="en-US" sz="1600" b="1" dirty="0">
              <a:solidFill>
                <a:srgbClr val="009A8B"/>
              </a:solidFill>
            </a:endParaRPr>
          </a:p>
          <a:p>
            <a:r>
              <a:rPr lang="en-US" sz="1600" dirty="0"/>
              <a:t>It is a factory of Transaction. It is optional.</a:t>
            </a:r>
          </a:p>
        </p:txBody>
      </p:sp>
    </p:spTree>
    <p:extLst>
      <p:ext uri="{BB962C8B-B14F-4D97-AF65-F5344CB8AC3E}">
        <p14:creationId xmlns:p14="http://schemas.microsoft.com/office/powerpoint/2010/main" val="13794144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Data Access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823B-A94B-4BAC-94A4-E8B8C453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081087"/>
            <a:ext cx="34861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1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Creating a spring boot-</a:t>
            </a:r>
            <a:r>
              <a:rPr lang="en-US" sz="3200" b="1" dirty="0" err="1"/>
              <a:t>jpa</a:t>
            </a:r>
            <a:r>
              <a:rPr lang="en-US" sz="3200" b="1" dirty="0"/>
              <a:t>-hibernate project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53C03-B9A1-469B-8546-F349FBE1158D}"/>
              </a:ext>
            </a:extLst>
          </p:cNvPr>
          <p:cNvSpPr/>
          <p:nvPr/>
        </p:nvSpPr>
        <p:spPr>
          <a:xfrm>
            <a:off x="531846" y="1787626"/>
            <a:ext cx="9377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https://start.spring.io/</a:t>
            </a:r>
            <a:r>
              <a:rPr lang="en-US" dirty="0"/>
              <a:t> </a:t>
            </a:r>
          </a:p>
          <a:p>
            <a:r>
              <a:rPr lang="en-US" dirty="0"/>
              <a:t>Click </a:t>
            </a:r>
            <a:r>
              <a:rPr lang="en-US" b="1" dirty="0"/>
              <a:t>Switch to full version</a:t>
            </a:r>
            <a:r>
              <a:rPr lang="en-US" dirty="0"/>
              <a:t> link to see all the options</a:t>
            </a:r>
          </a:p>
          <a:p>
            <a:r>
              <a:rPr lang="en-US" dirty="0"/>
              <a:t>Enter </a:t>
            </a:r>
            <a:r>
              <a:rPr lang="en-US" b="1" dirty="0"/>
              <a:t>Artifact</a:t>
            </a:r>
            <a:r>
              <a:rPr lang="en-US" dirty="0"/>
              <a:t> as “&lt;</a:t>
            </a:r>
            <a:r>
              <a:rPr lang="en-US" dirty="0" err="1"/>
              <a:t>project_name</a:t>
            </a:r>
            <a:r>
              <a:rPr lang="en-US" dirty="0"/>
              <a:t>”</a:t>
            </a:r>
          </a:p>
          <a:p>
            <a:r>
              <a:rPr lang="en-US" dirty="0"/>
              <a:t>Change </a:t>
            </a:r>
            <a:r>
              <a:rPr lang="en-US" b="1" dirty="0"/>
              <a:t>Package Name</a:t>
            </a:r>
            <a:r>
              <a:rPr lang="en-US" dirty="0"/>
              <a:t> to “com.&lt;</a:t>
            </a:r>
            <a:r>
              <a:rPr lang="en-US" dirty="0" err="1"/>
              <a:t>youre_name</a:t>
            </a:r>
            <a:r>
              <a:rPr lang="en-US" dirty="0"/>
              <a:t>&gt;”</a:t>
            </a:r>
          </a:p>
          <a:p>
            <a:r>
              <a:rPr lang="en-US" dirty="0"/>
              <a:t>Select </a:t>
            </a:r>
            <a:r>
              <a:rPr lang="en-US" b="1" dirty="0"/>
              <a:t>Web</a:t>
            </a:r>
            <a:r>
              <a:rPr lang="en-US" dirty="0"/>
              <a:t>, </a:t>
            </a:r>
            <a:r>
              <a:rPr lang="en-US" b="1" dirty="0"/>
              <a:t>JPA</a:t>
            </a:r>
            <a:r>
              <a:rPr lang="en-US" dirty="0"/>
              <a:t> and </a:t>
            </a:r>
            <a:r>
              <a:rPr lang="en-US" b="1" dirty="0" err="1"/>
              <a:t>Mysql</a:t>
            </a:r>
            <a:r>
              <a:rPr lang="en-US" dirty="0"/>
              <a:t> dependencies.</a:t>
            </a:r>
          </a:p>
          <a:p>
            <a:r>
              <a:rPr lang="en-US" dirty="0"/>
              <a:t>Click </a:t>
            </a:r>
            <a:r>
              <a:rPr lang="en-US" b="1" dirty="0"/>
              <a:t>Generate Project</a:t>
            </a:r>
            <a:r>
              <a:rPr lang="en-US" dirty="0"/>
              <a:t> to download the project.</a:t>
            </a:r>
          </a:p>
          <a:p>
            <a:r>
              <a:rPr lang="en-US" dirty="0"/>
              <a:t>In Project Explorer </a:t>
            </a:r>
            <a:r>
              <a:rPr lang="en-US" dirty="0" err="1"/>
              <a:t>rightclick</a:t>
            </a:r>
            <a:r>
              <a:rPr lang="en-US" dirty="0"/>
              <a:t> and import </a:t>
            </a:r>
          </a:p>
          <a:p>
            <a:r>
              <a:rPr lang="en-US" dirty="0"/>
              <a:t>Import from folder or archive</a:t>
            </a:r>
          </a:p>
          <a:p>
            <a:r>
              <a:rPr lang="en-US" dirty="0"/>
              <a:t>Update maven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45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SBA Main Class</a:t>
            </a:r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5346E-BEB7-4676-AB7B-33073E62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305050"/>
            <a:ext cx="5238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0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>
            <a:extLst>
              <a:ext uri="{FF2B5EF4-FFF2-40B4-BE49-F238E27FC236}">
                <a16:creationId xmlns:a16="http://schemas.microsoft.com/office/drawing/2014/main" id="{12042243-A33C-4740-BECE-A28BE0C4BEAB}"/>
              </a:ext>
            </a:extLst>
          </p:cNvPr>
          <p:cNvSpPr txBox="1">
            <a:spLocks/>
          </p:cNvSpPr>
          <p:nvPr/>
        </p:nvSpPr>
        <p:spPr>
          <a:xfrm>
            <a:off x="1057715" y="1082351"/>
            <a:ext cx="10689526" cy="67525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b="0" i="0" kern="1200" spc="1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/>
              <a:t>Edit </a:t>
            </a:r>
            <a:r>
              <a:rPr lang="en-US" sz="3200" b="1" dirty="0" err="1"/>
              <a:t>application.properties</a:t>
            </a:r>
            <a:endParaRPr lang="en" sz="3200" b="1" dirty="0"/>
          </a:p>
        </p:txBody>
      </p:sp>
      <p:sp>
        <p:nvSpPr>
          <p:cNvPr id="6" name="Shape 190">
            <a:extLst>
              <a:ext uri="{FF2B5EF4-FFF2-40B4-BE49-F238E27FC236}">
                <a16:creationId xmlns:a16="http://schemas.microsoft.com/office/drawing/2014/main" id="{7487C8AE-4238-42F1-A569-4116482D3B85}"/>
              </a:ext>
            </a:extLst>
          </p:cNvPr>
          <p:cNvSpPr txBox="1">
            <a:spLocks/>
          </p:cNvSpPr>
          <p:nvPr/>
        </p:nvSpPr>
        <p:spPr>
          <a:xfrm>
            <a:off x="1586205" y="3663477"/>
            <a:ext cx="8584162" cy="102053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6350" indent="0" algn="l" defTabSz="914363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2"/>
              </a:buClr>
              <a:buFontTx/>
              <a:buNone/>
              <a:tabLst/>
              <a:defRPr sz="19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1pPr>
            <a:lvl2pPr marL="220663" indent="-220663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Tx/>
              <a:buBlip>
                <a:blip r:embed="rId2"/>
              </a:buBlip>
              <a:tabLst/>
              <a:defRPr sz="18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2pPr>
            <a:lvl3pPr marL="623069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667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3pPr>
            <a:lvl4pPr marL="813562" indent="-146838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500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4pPr>
            <a:lvl5pPr marL="952462" indent="-13890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Blip>
                <a:blip r:embed="rId2"/>
              </a:buBlip>
              <a:defRPr sz="1333" b="0" i="0" kern="1200">
                <a:solidFill>
                  <a:srgbClr val="34343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4DF79-C2AF-4D0A-9263-05B1B0A5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2090737"/>
            <a:ext cx="63722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6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Title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0.xml><?xml version="1.0" encoding="utf-8"?>
<a:theme xmlns:a="http://schemas.openxmlformats.org/drawingml/2006/main" name="10_Thankyou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1.xml><?xml version="1.0" encoding="utf-8"?>
<a:theme xmlns:a="http://schemas.openxmlformats.org/drawingml/2006/main" name="11_Case Studi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ction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3.xml><?xml version="1.0" encoding="utf-8"?>
<a:theme xmlns:a="http://schemas.openxmlformats.org/drawingml/2006/main" name="3_Title_Content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4.xml><?xml version="1.0" encoding="utf-8"?>
<a:theme xmlns:a="http://schemas.openxmlformats.org/drawingml/2006/main" name="4_Team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5.xml><?xml version="1.0" encoding="utf-8"?>
<a:theme xmlns:a="http://schemas.openxmlformats.org/drawingml/2006/main" name="5_Title_Sub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6.xml><?xml version="1.0" encoding="utf-8"?>
<a:theme xmlns:a="http://schemas.openxmlformats.org/drawingml/2006/main" name="6_Title_Charts_Tabl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7.xml><?xml version="1.0" encoding="utf-8"?>
<a:theme xmlns:a="http://schemas.openxmlformats.org/drawingml/2006/main" name="7_Title_Content_Image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8.xml><?xml version="1.0" encoding="utf-8"?>
<a:theme xmlns:a="http://schemas.openxmlformats.org/drawingml/2006/main" name="8_Infographic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ppt/theme/theme9.xml><?xml version="1.0" encoding="utf-8"?>
<a:theme xmlns:a="http://schemas.openxmlformats.org/drawingml/2006/main" name="9_Blank Pages">
  <a:themeElements>
    <a:clrScheme name="HH 2017 NEW">
      <a:dk1>
        <a:srgbClr val="343433"/>
      </a:dk1>
      <a:lt1>
        <a:srgbClr val="FFFEFE"/>
      </a:lt1>
      <a:dk2>
        <a:srgbClr val="00C2BB"/>
      </a:dk2>
      <a:lt2>
        <a:srgbClr val="FFFEFE"/>
      </a:lt2>
      <a:accent1>
        <a:srgbClr val="0E697F"/>
      </a:accent1>
      <a:accent2>
        <a:srgbClr val="761D78"/>
      </a:accent2>
      <a:accent3>
        <a:srgbClr val="D53751"/>
      </a:accent3>
      <a:accent4>
        <a:srgbClr val="FFCC33"/>
      </a:accent4>
      <a:accent5>
        <a:srgbClr val="2479C0"/>
      </a:accent5>
      <a:accent6>
        <a:srgbClr val="000000"/>
      </a:accent6>
      <a:hlink>
        <a:srgbClr val="343433"/>
      </a:hlink>
      <a:folHlink>
        <a:srgbClr val="3434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45720" tIns="91440" rIns="45720" bIns="45720" rtlCol="0" anchor="t" anchorCtr="1"/>
      <a:lstStyle>
        <a:defPPr>
          <a:lnSpc>
            <a:spcPct val="90000"/>
          </a:lnSpc>
          <a:spcBef>
            <a:spcPts val="1200"/>
          </a:spcBef>
          <a:defRPr sz="2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 cap="rnd">
          <a:solidFill>
            <a:schemeClr val="accent3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Bef>
            <a:spcPts val="1000"/>
          </a:spcBef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rteHanks 2017" id="{2F2ACDF6-1356-B24F-9EE4-DA337A814A11}" vid="{4CBADFF3-D9EF-214A-9318-3A49104760D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HarteHanks 2017</Template>
  <TotalTime>7480</TotalTime>
  <Words>302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Calibri</vt:lpstr>
      <vt:lpstr>Montserrat Light</vt:lpstr>
      <vt:lpstr>Wingdings</vt:lpstr>
      <vt:lpstr>1_Title Pages</vt:lpstr>
      <vt:lpstr>2_Section</vt:lpstr>
      <vt:lpstr>3_Title_Content</vt:lpstr>
      <vt:lpstr>4_Teams</vt:lpstr>
      <vt:lpstr>5_Title_Sub_Charts_Tables</vt:lpstr>
      <vt:lpstr>6_Title_Charts_Tables</vt:lpstr>
      <vt:lpstr>7_Title_Content_Image</vt:lpstr>
      <vt:lpstr>8_Infographic Pages</vt:lpstr>
      <vt:lpstr>9_Blank Pages</vt:lpstr>
      <vt:lpstr>10_Thankyou Pages</vt:lpstr>
      <vt:lpstr>11_Case Studies</vt:lpstr>
      <vt:lpstr>PowerPoint Presentation</vt:lpstr>
      <vt:lpstr>9.Hibernate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That`s it for 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Harte Hanks Sales 16x9 PowerPoint Template</dc:title>
  <dc:creator>SH</dc:creator>
  <cp:lastModifiedBy>Vlad Ciocan</cp:lastModifiedBy>
  <cp:revision>435</cp:revision>
  <cp:lastPrinted>2017-07-25T10:57:19Z</cp:lastPrinted>
  <dcterms:created xsi:type="dcterms:W3CDTF">2015-10-30T16:06:22Z</dcterms:created>
  <dcterms:modified xsi:type="dcterms:W3CDTF">2019-03-22T12:38:28Z</dcterms:modified>
</cp:coreProperties>
</file>